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715" r:id="rId4"/>
    <p:sldMasterId id="2147483716" r:id="rId5"/>
    <p:sldMasterId id="2147483717" r:id="rId6"/>
    <p:sldMasterId id="2147483718" r:id="rId7"/>
    <p:sldMasterId id="2147483719" r:id="rId8"/>
    <p:sldMasterId id="2147483720" r:id="rId9"/>
    <p:sldMasterId id="2147483721"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01" r:id="rId57"/>
    <p:sldId id="302" r:id="rId58"/>
    <p:sldId id="303" r:id="rId59"/>
    <p:sldId id="304" r:id="rId60"/>
    <p:sldId id="305" r:id="rId61"/>
    <p:sldId id="306" r:id="rId62"/>
    <p:sldId id="307" r:id="rId63"/>
    <p:sldId id="308" r:id="rId64"/>
    <p:sldId id="309" r:id="rId65"/>
    <p:sldId id="310" r:id="rId66"/>
    <p:sldId id="311" r:id="rId67"/>
    <p:sldId id="312" r:id="rId68"/>
    <p:sldId id="313" r:id="rId69"/>
    <p:sldId id="314" r:id="rId70"/>
    <p:sldId id="315" r:id="rId71"/>
  </p:sldIdLst>
  <p:sldSz cy="5143500" cx="9144000"/>
  <p:notesSz cx="6858000" cy="9144000"/>
  <p:embeddedFontLst>
    <p:embeddedFont>
      <p:font typeface="Century Gothic"/>
      <p:regular r:id="rId72"/>
      <p:bold r:id="rId73"/>
      <p:italic r:id="rId74"/>
      <p:boldItalic r:id="rId7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6DBA343-01F3-41B7-BC15-2427CA7BC147}">
  <a:tblStyle styleId="{46DBA343-01F3-41B7-BC15-2427CA7BC147}" styleName="Table_0">
    <a:wholeTbl>
      <a:tcTxStyle>
        <a:font>
          <a:latin typeface="Arial"/>
          <a:ea typeface="Arial"/>
          <a:cs typeface="Arial"/>
        </a:font>
        <a:srgbClr val="000000"/>
      </a:tcTxStyle>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6C352904-059A-4DDC-AED1-D487803FC117}"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29.xml"/><Relationship Id="rId42" Type="http://schemas.openxmlformats.org/officeDocument/2006/relationships/slide" Target="slides/slide31.xml"/><Relationship Id="rId41" Type="http://schemas.openxmlformats.org/officeDocument/2006/relationships/slide" Target="slides/slide30.xml"/><Relationship Id="rId44" Type="http://schemas.openxmlformats.org/officeDocument/2006/relationships/slide" Target="slides/slide33.xml"/><Relationship Id="rId43" Type="http://schemas.openxmlformats.org/officeDocument/2006/relationships/slide" Target="slides/slide32.xml"/><Relationship Id="rId46" Type="http://schemas.openxmlformats.org/officeDocument/2006/relationships/slide" Target="slides/slide35.xml"/><Relationship Id="rId45" Type="http://schemas.openxmlformats.org/officeDocument/2006/relationships/slide" Target="slides/slide34.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slide" Target="slides/slide37.xml"/><Relationship Id="rId47" Type="http://schemas.openxmlformats.org/officeDocument/2006/relationships/slide" Target="slides/slide36.xml"/><Relationship Id="rId49" Type="http://schemas.openxmlformats.org/officeDocument/2006/relationships/slide" Target="slides/slide38.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73" Type="http://schemas.openxmlformats.org/officeDocument/2006/relationships/font" Target="fonts/CenturyGothic-bold.fntdata"/><Relationship Id="rId72" Type="http://schemas.openxmlformats.org/officeDocument/2006/relationships/font" Target="fonts/CenturyGothic-regular.fntdata"/><Relationship Id="rId31" Type="http://schemas.openxmlformats.org/officeDocument/2006/relationships/slide" Target="slides/slide20.xml"/><Relationship Id="rId75" Type="http://schemas.openxmlformats.org/officeDocument/2006/relationships/font" Target="fonts/CenturyGothic-boldItalic.fntdata"/><Relationship Id="rId30" Type="http://schemas.openxmlformats.org/officeDocument/2006/relationships/slide" Target="slides/slide19.xml"/><Relationship Id="rId74" Type="http://schemas.openxmlformats.org/officeDocument/2006/relationships/font" Target="fonts/CenturyGothic-italic.fntdata"/><Relationship Id="rId33" Type="http://schemas.openxmlformats.org/officeDocument/2006/relationships/slide" Target="slides/slide22.xml"/><Relationship Id="rId32" Type="http://schemas.openxmlformats.org/officeDocument/2006/relationships/slide" Target="slides/slide21.xml"/><Relationship Id="rId35" Type="http://schemas.openxmlformats.org/officeDocument/2006/relationships/slide" Target="slides/slide24.xml"/><Relationship Id="rId34" Type="http://schemas.openxmlformats.org/officeDocument/2006/relationships/slide" Target="slides/slide23.xml"/><Relationship Id="rId71" Type="http://schemas.openxmlformats.org/officeDocument/2006/relationships/slide" Target="slides/slide60.xml"/><Relationship Id="rId70" Type="http://schemas.openxmlformats.org/officeDocument/2006/relationships/slide" Target="slides/slide59.xml"/><Relationship Id="rId37" Type="http://schemas.openxmlformats.org/officeDocument/2006/relationships/slide" Target="slides/slide26.xml"/><Relationship Id="rId36" Type="http://schemas.openxmlformats.org/officeDocument/2006/relationships/slide" Target="slides/slide25.xml"/><Relationship Id="rId39" Type="http://schemas.openxmlformats.org/officeDocument/2006/relationships/slide" Target="slides/slide28.xml"/><Relationship Id="rId38" Type="http://schemas.openxmlformats.org/officeDocument/2006/relationships/slide" Target="slides/slide27.xml"/><Relationship Id="rId62" Type="http://schemas.openxmlformats.org/officeDocument/2006/relationships/slide" Target="slides/slide51.xml"/><Relationship Id="rId61" Type="http://schemas.openxmlformats.org/officeDocument/2006/relationships/slide" Target="slides/slide50.xml"/><Relationship Id="rId20" Type="http://schemas.openxmlformats.org/officeDocument/2006/relationships/slide" Target="slides/slide9.xml"/><Relationship Id="rId64" Type="http://schemas.openxmlformats.org/officeDocument/2006/relationships/slide" Target="slides/slide53.xml"/><Relationship Id="rId63" Type="http://schemas.openxmlformats.org/officeDocument/2006/relationships/slide" Target="slides/slide52.xml"/><Relationship Id="rId22" Type="http://schemas.openxmlformats.org/officeDocument/2006/relationships/slide" Target="slides/slide11.xml"/><Relationship Id="rId66" Type="http://schemas.openxmlformats.org/officeDocument/2006/relationships/slide" Target="slides/slide55.xml"/><Relationship Id="rId21" Type="http://schemas.openxmlformats.org/officeDocument/2006/relationships/slide" Target="slides/slide10.xml"/><Relationship Id="rId65" Type="http://schemas.openxmlformats.org/officeDocument/2006/relationships/slide" Target="slides/slide54.xml"/><Relationship Id="rId24" Type="http://schemas.openxmlformats.org/officeDocument/2006/relationships/slide" Target="slides/slide13.xml"/><Relationship Id="rId68" Type="http://schemas.openxmlformats.org/officeDocument/2006/relationships/slide" Target="slides/slide57.xml"/><Relationship Id="rId23" Type="http://schemas.openxmlformats.org/officeDocument/2006/relationships/slide" Target="slides/slide12.xml"/><Relationship Id="rId67" Type="http://schemas.openxmlformats.org/officeDocument/2006/relationships/slide" Target="slides/slide56.xml"/><Relationship Id="rId60" Type="http://schemas.openxmlformats.org/officeDocument/2006/relationships/slide" Target="slides/slide49.xml"/><Relationship Id="rId26" Type="http://schemas.openxmlformats.org/officeDocument/2006/relationships/slide" Target="slides/slide15.xml"/><Relationship Id="rId25" Type="http://schemas.openxmlformats.org/officeDocument/2006/relationships/slide" Target="slides/slide14.xml"/><Relationship Id="rId69" Type="http://schemas.openxmlformats.org/officeDocument/2006/relationships/slide" Target="slides/slide58.xml"/><Relationship Id="rId28" Type="http://schemas.openxmlformats.org/officeDocument/2006/relationships/slide" Target="slides/slide17.xml"/><Relationship Id="rId27" Type="http://schemas.openxmlformats.org/officeDocument/2006/relationships/slide" Target="slides/slide16.xml"/><Relationship Id="rId29" Type="http://schemas.openxmlformats.org/officeDocument/2006/relationships/slide" Target="slides/slide18.xml"/><Relationship Id="rId51" Type="http://schemas.openxmlformats.org/officeDocument/2006/relationships/slide" Target="slides/slide40.xml"/><Relationship Id="rId50" Type="http://schemas.openxmlformats.org/officeDocument/2006/relationships/slide" Target="slides/slide39.xml"/><Relationship Id="rId53" Type="http://schemas.openxmlformats.org/officeDocument/2006/relationships/slide" Target="slides/slide42.xml"/><Relationship Id="rId52" Type="http://schemas.openxmlformats.org/officeDocument/2006/relationships/slide" Target="slides/slide41.xml"/><Relationship Id="rId11" Type="http://schemas.openxmlformats.org/officeDocument/2006/relationships/notesMaster" Target="notesMasters/notesMaster1.xml"/><Relationship Id="rId55" Type="http://schemas.openxmlformats.org/officeDocument/2006/relationships/slide" Target="slides/slide44.xml"/><Relationship Id="rId10" Type="http://schemas.openxmlformats.org/officeDocument/2006/relationships/slideMaster" Target="slideMasters/slideMaster7.xml"/><Relationship Id="rId54" Type="http://schemas.openxmlformats.org/officeDocument/2006/relationships/slide" Target="slides/slide43.xml"/><Relationship Id="rId13" Type="http://schemas.openxmlformats.org/officeDocument/2006/relationships/slide" Target="slides/slide2.xml"/><Relationship Id="rId57" Type="http://schemas.openxmlformats.org/officeDocument/2006/relationships/slide" Target="slides/slide46.xml"/><Relationship Id="rId12" Type="http://schemas.openxmlformats.org/officeDocument/2006/relationships/slide" Target="slides/slide1.xml"/><Relationship Id="rId56" Type="http://schemas.openxmlformats.org/officeDocument/2006/relationships/slide" Target="slides/slide45.xml"/><Relationship Id="rId15" Type="http://schemas.openxmlformats.org/officeDocument/2006/relationships/slide" Target="slides/slide4.xml"/><Relationship Id="rId59" Type="http://schemas.openxmlformats.org/officeDocument/2006/relationships/slide" Target="slides/slide48.xml"/><Relationship Id="rId14" Type="http://schemas.openxmlformats.org/officeDocument/2006/relationships/slide" Target="slides/slide3.xml"/><Relationship Id="rId58" Type="http://schemas.openxmlformats.org/officeDocument/2006/relationships/slide" Target="slides/slide47.xml"/><Relationship Id="rId17" Type="http://schemas.openxmlformats.org/officeDocument/2006/relationships/slide" Target="slides/slide6.xml"/><Relationship Id="rId16" Type="http://schemas.openxmlformats.org/officeDocument/2006/relationships/slide" Target="slides/slide5.xml"/><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wrap="square" tIns="91425"/>
          <a:lstStyle>
            <a:lvl1pPr indent="0" lvl="0" marL="0" marR="0" rtl="0" algn="l">
              <a:spcBef>
                <a:spcPts val="0"/>
              </a:spcBef>
              <a:buClr>
                <a:schemeClr val="dk1"/>
              </a:buClr>
              <a:buSzPts val="1400"/>
              <a:buFont typeface="Arial"/>
              <a:buNone/>
              <a:defRPr b="0" i="0" sz="1100" u="none" cap="none" strike="noStrike">
                <a:solidFill>
                  <a:schemeClr val="dk1"/>
                </a:solidFill>
                <a:latin typeface="Arial"/>
                <a:ea typeface="Arial"/>
                <a:cs typeface="Arial"/>
                <a:sym typeface="Arial"/>
              </a:defRPr>
            </a:lvl1pPr>
            <a:lvl2pPr indent="0" lvl="1" marL="457200" marR="0" rtl="0" algn="l">
              <a:spcBef>
                <a:spcPts val="0"/>
              </a:spcBef>
              <a:buClr>
                <a:schemeClr val="dk1"/>
              </a:buClr>
              <a:buSzPts val="1400"/>
              <a:buFont typeface="Arial"/>
              <a:buNone/>
              <a:defRPr b="0" i="0" sz="1100" u="none" cap="none" strike="noStrike">
                <a:solidFill>
                  <a:schemeClr val="dk1"/>
                </a:solidFill>
                <a:latin typeface="Arial"/>
                <a:ea typeface="Arial"/>
                <a:cs typeface="Arial"/>
                <a:sym typeface="Arial"/>
              </a:defRPr>
            </a:lvl2pPr>
            <a:lvl3pPr indent="0" lvl="2" marL="914400" marR="0" rtl="0" algn="l">
              <a:spcBef>
                <a:spcPts val="0"/>
              </a:spcBef>
              <a:buClr>
                <a:schemeClr val="dk1"/>
              </a:buClr>
              <a:buSzPts val="1400"/>
              <a:buFont typeface="Arial"/>
              <a:buNone/>
              <a:defRPr b="0" i="0" sz="1100" u="none" cap="none" strike="noStrike">
                <a:solidFill>
                  <a:schemeClr val="dk1"/>
                </a:solidFill>
                <a:latin typeface="Arial"/>
                <a:ea typeface="Arial"/>
                <a:cs typeface="Arial"/>
                <a:sym typeface="Arial"/>
              </a:defRPr>
            </a:lvl3pPr>
            <a:lvl4pPr indent="0" lvl="3" marL="1371600" marR="0" rtl="0" algn="l">
              <a:spcBef>
                <a:spcPts val="0"/>
              </a:spcBef>
              <a:buClr>
                <a:schemeClr val="dk1"/>
              </a:buClr>
              <a:buSzPts val="1400"/>
              <a:buFont typeface="Arial"/>
              <a:buNone/>
              <a:defRPr b="0" i="0" sz="1100" u="none" cap="none" strike="noStrike">
                <a:solidFill>
                  <a:schemeClr val="dk1"/>
                </a:solidFill>
                <a:latin typeface="Arial"/>
                <a:ea typeface="Arial"/>
                <a:cs typeface="Arial"/>
                <a:sym typeface="Arial"/>
              </a:defRPr>
            </a:lvl4pPr>
            <a:lvl5pPr indent="0" lvl="4" marL="1828800" marR="0" rtl="0" algn="l">
              <a:spcBef>
                <a:spcPts val="0"/>
              </a:spcBef>
              <a:buClr>
                <a:schemeClr val="dk1"/>
              </a:buClr>
              <a:buSzPts val="1400"/>
              <a:buFont typeface="Arial"/>
              <a:buNone/>
              <a:defRPr b="0" i="0" sz="1100" u="none" cap="none" strike="noStrike">
                <a:solidFill>
                  <a:schemeClr val="dk1"/>
                </a:solidFill>
                <a:latin typeface="Arial"/>
                <a:ea typeface="Arial"/>
                <a:cs typeface="Arial"/>
                <a:sym typeface="Arial"/>
              </a:defRPr>
            </a:lvl5pPr>
            <a:lvl6pPr indent="0" lvl="5" marL="2286000" marR="0" rtl="0" algn="l">
              <a:spcBef>
                <a:spcPts val="0"/>
              </a:spcBef>
              <a:buClr>
                <a:schemeClr val="dk1"/>
              </a:buClr>
              <a:buSzPts val="1400"/>
              <a:buFont typeface="Arial"/>
              <a:buNone/>
              <a:defRPr b="0" i="0" sz="1100" u="none" cap="none" strike="noStrike">
                <a:solidFill>
                  <a:schemeClr val="dk1"/>
                </a:solidFill>
                <a:latin typeface="Arial"/>
                <a:ea typeface="Arial"/>
                <a:cs typeface="Arial"/>
                <a:sym typeface="Arial"/>
              </a:defRPr>
            </a:lvl6pPr>
            <a:lvl7pPr indent="0" lvl="6" marL="2743200" marR="0" rtl="0" algn="l">
              <a:spcBef>
                <a:spcPts val="0"/>
              </a:spcBef>
              <a:buClr>
                <a:schemeClr val="dk1"/>
              </a:buClr>
              <a:buSzPts val="1400"/>
              <a:buFont typeface="Arial"/>
              <a:buNone/>
              <a:defRPr b="0" i="0" sz="1100" u="none" cap="none" strike="noStrike">
                <a:solidFill>
                  <a:schemeClr val="dk1"/>
                </a:solidFill>
                <a:latin typeface="Arial"/>
                <a:ea typeface="Arial"/>
                <a:cs typeface="Arial"/>
                <a:sym typeface="Arial"/>
              </a:defRPr>
            </a:lvl7pPr>
            <a:lvl8pPr indent="0" lvl="7" marL="3200400" marR="0" rtl="0" algn="l">
              <a:spcBef>
                <a:spcPts val="0"/>
              </a:spcBef>
              <a:buClr>
                <a:schemeClr val="dk1"/>
              </a:buClr>
              <a:buSzPts val="1400"/>
              <a:buFont typeface="Arial"/>
              <a:buNone/>
              <a:defRPr b="0" i="0" sz="1100" u="none" cap="none" strike="noStrike">
                <a:solidFill>
                  <a:schemeClr val="dk1"/>
                </a:solidFill>
                <a:latin typeface="Arial"/>
                <a:ea typeface="Arial"/>
                <a:cs typeface="Arial"/>
                <a:sym typeface="Arial"/>
              </a:defRPr>
            </a:lvl8pPr>
            <a:lvl9pPr indent="0" lvl="8" marL="3657600" marR="0" rtl="0" algn="l">
              <a:spcBef>
                <a:spcPts val="0"/>
              </a:spcBef>
              <a:buClr>
                <a:schemeClr val="dk1"/>
              </a:buClr>
              <a:buSzPts val="1400"/>
              <a:buFont typeface="Arial"/>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usudbury.ca/en/indg-mary-ann-corbiere"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9" name="Shape 469"/>
        <p:cNvGrpSpPr/>
        <p:nvPr/>
      </p:nvGrpSpPr>
      <p:grpSpPr>
        <a:xfrm>
          <a:off x="0" y="0"/>
          <a:ext cx="0" cy="0"/>
          <a:chOff x="0" y="0"/>
          <a:chExt cx="0" cy="0"/>
        </a:xfrm>
      </p:grpSpPr>
      <p:sp>
        <p:nvSpPr>
          <p:cNvPr id="470" name="Shape 470"/>
          <p:cNvSpPr txBox="1"/>
          <p:nvPr>
            <p:ph idx="1" type="body"/>
          </p:nvPr>
        </p:nvSpPr>
        <p:spPr>
          <a:xfrm>
            <a:off x="685800" y="4400550"/>
            <a:ext cx="5486399" cy="3600599"/>
          </a:xfrm>
          <a:prstGeom prst="rect">
            <a:avLst/>
          </a:prstGeom>
          <a:noFill/>
          <a:ln>
            <a:noFill/>
          </a:ln>
        </p:spPr>
        <p:txBody>
          <a:bodyPr anchorCtr="0" anchor="ctr" bIns="91425" lIns="91425" rIns="91425" wrap="square" tIns="91425">
            <a:noAutofit/>
          </a:bodyPr>
          <a:lstStyle/>
          <a:p>
            <a:pPr indent="-69850" lvl="0" marL="0" rtl="0">
              <a:lnSpc>
                <a:spcPct val="200000"/>
              </a:lnSpc>
              <a:spcBef>
                <a:spcPts val="0"/>
              </a:spcBef>
              <a:buClr>
                <a:schemeClr val="dk1"/>
              </a:buClr>
              <a:buSzPts val="1100"/>
              <a:buFont typeface="Arial"/>
              <a:buNone/>
            </a:pPr>
            <a:r>
              <a:rPr lang="en-CA">
                <a:latin typeface="Times New Roman"/>
                <a:ea typeface="Times New Roman"/>
                <a:cs typeface="Times New Roman"/>
                <a:sym typeface="Times New Roman"/>
              </a:rPr>
              <a:t>Active appreciation and preservation of North America’s linguistic and cultural diversity is needed to prevent linguistic loss and cultural homogenization. This paper explores the relevance and potential of Language Integration through E-portfolio (LITE), a digital environment which fuses western-plurilingual and Aboriginal pedagogical approaches to foster lifelong language and pluricultural learning. It reports on the design and piloting stages of LITE, offering practical considerations for teachers wishing to adapt the tool for local contexts. </a:t>
            </a:r>
          </a:p>
          <a:p>
            <a:pPr indent="0" lvl="0" marL="0" marR="0" rtl="0" algn="l">
              <a:spcBef>
                <a:spcPts val="0"/>
              </a:spcBef>
              <a:buClr>
                <a:schemeClr val="dk1"/>
              </a:buClr>
              <a:buFont typeface="Arial"/>
              <a:buNone/>
            </a:pPr>
            <a:r>
              <a:t/>
            </a:r>
            <a:endParaRPr/>
          </a:p>
        </p:txBody>
      </p:sp>
      <p:sp>
        <p:nvSpPr>
          <p:cNvPr id="471" name="Shape 47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3" name="Shape 573"/>
        <p:cNvGrpSpPr/>
        <p:nvPr/>
      </p:nvGrpSpPr>
      <p:grpSpPr>
        <a:xfrm>
          <a:off x="0" y="0"/>
          <a:ext cx="0" cy="0"/>
          <a:chOff x="0" y="0"/>
          <a:chExt cx="0" cy="0"/>
        </a:xfrm>
      </p:grpSpPr>
      <p:sp>
        <p:nvSpPr>
          <p:cNvPr id="574" name="Shape 5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5" name="Shape 5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CA" sz="950">
                <a:highlight>
                  <a:srgbClr val="FFFFFF"/>
                </a:highlight>
              </a:rPr>
              <a:t>Now in its pilot phase, LITE is the product of developmental research (Richey &amp; Klein, 2014) and is therefore receiving ongoing feedback from participating teachers and students. Our project brings together researchers and practitioners working in the areas of plurilingualism, Aboriginal pedagogies, and language innovation and technology and is informed by a unique theoretical framework that builds upon the advances in all three areas. The resulting online tool is designed according to a plurilingual, action-oriented approach (Council of Europe, 2001; Piccardo, 2014) and aligned to Indigenous educational views informed by the medicine wheel (Toulouse, 2011; 2016).</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9" name="Shape 579"/>
        <p:cNvGrpSpPr/>
        <p:nvPr/>
      </p:nvGrpSpPr>
      <p:grpSpPr>
        <a:xfrm>
          <a:off x="0" y="0"/>
          <a:ext cx="0" cy="0"/>
          <a:chOff x="0" y="0"/>
          <a:chExt cx="0" cy="0"/>
        </a:xfrm>
      </p:grpSpPr>
      <p:sp>
        <p:nvSpPr>
          <p:cNvPr id="580" name="Shape 5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1" name="Shape 58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5" name="Shape 585"/>
        <p:cNvGrpSpPr/>
        <p:nvPr/>
      </p:nvGrpSpPr>
      <p:grpSpPr>
        <a:xfrm>
          <a:off x="0" y="0"/>
          <a:ext cx="0" cy="0"/>
          <a:chOff x="0" y="0"/>
          <a:chExt cx="0" cy="0"/>
        </a:xfrm>
      </p:grpSpPr>
      <p:sp>
        <p:nvSpPr>
          <p:cNvPr id="586" name="Shape 58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87" name="Shape 587"/>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38100" lvl="0" marL="177800" marR="0" rtl="0" algn="l">
              <a:lnSpc>
                <a:spcPct val="90000"/>
              </a:lnSpc>
              <a:spcBef>
                <a:spcPts val="0"/>
              </a:spcBef>
              <a:spcAft>
                <a:spcPts val="0"/>
              </a:spcAft>
              <a:buClr>
                <a:schemeClr val="dk1"/>
              </a:buClr>
              <a:buSzPts val="2100"/>
              <a:buFont typeface="Calibri"/>
              <a:buChar char="•"/>
            </a:pPr>
            <a:r>
              <a:rPr b="0" i="0" lang="en-CA" sz="2100" u="none" cap="none" strike="noStrike">
                <a:solidFill>
                  <a:schemeClr val="dk1"/>
                </a:solidFill>
                <a:latin typeface="Calibri"/>
                <a:ea typeface="Calibri"/>
                <a:cs typeface="Calibri"/>
                <a:sym typeface="Calibri"/>
              </a:rPr>
              <a:t>Plurilingualism &gt; Target languages (synergies), awareness raising process</a:t>
            </a:r>
          </a:p>
          <a:p>
            <a:pPr indent="-38100" lvl="0" marL="177800" marR="0" rtl="0" algn="l">
              <a:lnSpc>
                <a:spcPct val="90000"/>
              </a:lnSpc>
              <a:spcBef>
                <a:spcPts val="800"/>
              </a:spcBef>
              <a:spcAft>
                <a:spcPts val="0"/>
              </a:spcAft>
              <a:buClr>
                <a:schemeClr val="dk1"/>
              </a:buClr>
              <a:buSzPts val="2100"/>
              <a:buFont typeface="Calibri"/>
              <a:buChar char="•"/>
            </a:pPr>
            <a:r>
              <a:rPr b="0" i="0" lang="en-CA" sz="2100" u="none" cap="none" strike="noStrike">
                <a:solidFill>
                  <a:schemeClr val="dk1"/>
                </a:solidFill>
                <a:latin typeface="Calibri"/>
                <a:ea typeface="Calibri"/>
                <a:cs typeface="Calibri"/>
                <a:sym typeface="Calibri"/>
              </a:rPr>
              <a:t>Technology enhanced portfolio-based individualized learning process</a:t>
            </a:r>
          </a:p>
          <a:p>
            <a:pPr indent="-38100" lvl="0" marL="177800" marR="0" rtl="0" algn="l">
              <a:lnSpc>
                <a:spcPct val="90000"/>
              </a:lnSpc>
              <a:spcBef>
                <a:spcPts val="800"/>
              </a:spcBef>
              <a:spcAft>
                <a:spcPts val="0"/>
              </a:spcAft>
              <a:buClr>
                <a:schemeClr val="dk1"/>
              </a:buClr>
              <a:buSzPts val="2100"/>
              <a:buFont typeface="Calibri"/>
              <a:buChar char="•"/>
            </a:pPr>
            <a:r>
              <a:rPr b="0" i="0" lang="en-CA" sz="2100" u="none" cap="none" strike="noStrike">
                <a:solidFill>
                  <a:schemeClr val="dk1"/>
                </a:solidFill>
                <a:latin typeface="Calibri"/>
                <a:ea typeface="Calibri"/>
                <a:cs typeface="Calibri"/>
                <a:sym typeface="Calibri"/>
              </a:rPr>
              <a:t>Action-oriented approach</a:t>
            </a:r>
          </a:p>
          <a:p>
            <a:pPr indent="-38100" lvl="0" marL="177800" marR="0" rtl="0" algn="l">
              <a:lnSpc>
                <a:spcPct val="90000"/>
              </a:lnSpc>
              <a:spcBef>
                <a:spcPts val="800"/>
              </a:spcBef>
              <a:spcAft>
                <a:spcPts val="0"/>
              </a:spcAft>
              <a:buClr>
                <a:schemeClr val="dk1"/>
              </a:buClr>
              <a:buSzPts val="2100"/>
              <a:buFont typeface="Calibri"/>
              <a:buChar char="•"/>
            </a:pPr>
            <a:r>
              <a:rPr b="0" i="0" lang="en-CA" sz="2100" u="none" cap="none" strike="noStrike">
                <a:solidFill>
                  <a:schemeClr val="dk1"/>
                </a:solidFill>
                <a:latin typeface="Calibri"/>
                <a:ea typeface="Calibri"/>
                <a:cs typeface="Calibri"/>
                <a:sym typeface="Calibri"/>
              </a:rPr>
              <a:t>Indigenous epistemologies and worldview</a:t>
            </a:r>
          </a:p>
          <a:p>
            <a:pPr indent="0" lvl="0" marL="0" marR="0" rtl="0" algn="l">
              <a:lnSpc>
                <a:spcPct val="100000"/>
              </a:lnSpc>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8" name="Shape 608"/>
        <p:cNvGrpSpPr/>
        <p:nvPr/>
      </p:nvGrpSpPr>
      <p:grpSpPr>
        <a:xfrm>
          <a:off x="0" y="0"/>
          <a:ext cx="0" cy="0"/>
          <a:chOff x="0" y="0"/>
          <a:chExt cx="0" cy="0"/>
        </a:xfrm>
      </p:grpSpPr>
      <p:sp>
        <p:nvSpPr>
          <p:cNvPr id="609" name="Shape 609"/>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228600" lvl="0" marL="457200" marR="0" rtl="0" algn="l">
              <a:spcBef>
                <a:spcPts val="0"/>
              </a:spcBef>
              <a:spcAft>
                <a:spcPts val="0"/>
              </a:spcAft>
              <a:buClr>
                <a:schemeClr val="dk1"/>
              </a:buClr>
              <a:buSzPts val="1400"/>
              <a:buFont typeface="Arial"/>
              <a:buChar char="❏"/>
            </a:pPr>
            <a:r>
              <a:rPr b="0" i="0" lang="en-CA" sz="1400" u="none" cap="none" strike="noStrike">
                <a:solidFill>
                  <a:schemeClr val="dk1"/>
                </a:solidFill>
                <a:latin typeface="Arial"/>
                <a:ea typeface="Arial"/>
                <a:cs typeface="Arial"/>
                <a:sym typeface="Arial"/>
              </a:rPr>
              <a:t>plurilingual portrait and trajectory</a:t>
            </a:r>
          </a:p>
          <a:p>
            <a:pPr indent="-228600" lvl="0" marL="457200" marR="0" rtl="0" algn="l">
              <a:spcBef>
                <a:spcPts val="0"/>
              </a:spcBef>
              <a:spcAft>
                <a:spcPts val="0"/>
              </a:spcAft>
              <a:buClr>
                <a:schemeClr val="dk1"/>
              </a:buClr>
              <a:buSzPts val="1400"/>
              <a:buFont typeface="Arial"/>
              <a:buChar char="❏"/>
            </a:pPr>
            <a:r>
              <a:rPr b="0" i="0" lang="en-CA" sz="1400" u="none" cap="none" strike="noStrike">
                <a:solidFill>
                  <a:schemeClr val="dk1"/>
                </a:solidFill>
                <a:latin typeface="Arial"/>
                <a:ea typeface="Arial"/>
                <a:cs typeface="Arial"/>
                <a:sym typeface="Arial"/>
              </a:rPr>
              <a:t>Multidimensional reflections guided by the medicine wheel </a:t>
            </a:r>
          </a:p>
          <a:p>
            <a:pPr indent="-228600" lvl="0" marL="457200" marR="0" rtl="0" algn="l">
              <a:spcBef>
                <a:spcPts val="0"/>
              </a:spcBef>
              <a:spcAft>
                <a:spcPts val="0"/>
              </a:spcAft>
              <a:buClr>
                <a:schemeClr val="dk1"/>
              </a:buClr>
              <a:buSzPts val="1400"/>
              <a:buFont typeface="Arial"/>
              <a:buChar char="❏"/>
            </a:pPr>
            <a:r>
              <a:rPr b="0" i="0" lang="en-CA" sz="1400" u="none" cap="none" strike="noStrike">
                <a:solidFill>
                  <a:schemeClr val="dk1"/>
                </a:solidFill>
                <a:latin typeface="Arial"/>
                <a:ea typeface="Arial"/>
                <a:cs typeface="Arial"/>
                <a:sym typeface="Arial"/>
              </a:rPr>
              <a:t>Action-oriented tasks and scenarios</a:t>
            </a:r>
          </a:p>
          <a:p>
            <a:pPr indent="-228600" lvl="0" marL="457200" marR="0" rtl="0" algn="l">
              <a:spcBef>
                <a:spcPts val="0"/>
              </a:spcBef>
              <a:spcAft>
                <a:spcPts val="0"/>
              </a:spcAft>
              <a:buClr>
                <a:schemeClr val="dk1"/>
              </a:buClr>
              <a:buSzPts val="1400"/>
              <a:buFont typeface="Arial"/>
              <a:buChar char="❏"/>
            </a:pPr>
            <a:r>
              <a:rPr b="0" i="0" lang="en-CA" sz="1400" u="none" cap="none" strike="noStrike">
                <a:solidFill>
                  <a:schemeClr val="dk1"/>
                </a:solidFill>
                <a:latin typeface="Arial"/>
                <a:ea typeface="Arial"/>
                <a:cs typeface="Arial"/>
                <a:sym typeface="Arial"/>
              </a:rPr>
              <a:t>Learning progress and linguistic profile</a:t>
            </a:r>
          </a:p>
          <a:p>
            <a:pPr indent="0" lvl="0" marL="0" marR="0" rtl="0" algn="l">
              <a:spcBef>
                <a:spcPts val="0"/>
              </a:spcBef>
              <a:spcAft>
                <a:spcPts val="0"/>
              </a:spcAft>
              <a:buClr>
                <a:srgbClr val="000000"/>
              </a:buClr>
              <a:buFont typeface="Arial"/>
              <a:buNone/>
            </a:pPr>
            <a:r>
              <a:t/>
            </a:r>
            <a:endParaRPr b="0" i="0" sz="1400" u="none" cap="none" strike="noStrike">
              <a:solidFill>
                <a:schemeClr val="dk1"/>
              </a:solidFill>
              <a:latin typeface="Arial"/>
              <a:ea typeface="Arial"/>
              <a:cs typeface="Arial"/>
              <a:sym typeface="Arial"/>
            </a:endParaRPr>
          </a:p>
          <a:p>
            <a:pPr indent="-317500" lvl="0" marL="457200" marR="0" rtl="0" algn="l">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610" name="Shape 61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7" name="Shape 617"/>
        <p:cNvGrpSpPr/>
        <p:nvPr/>
      </p:nvGrpSpPr>
      <p:grpSpPr>
        <a:xfrm>
          <a:off x="0" y="0"/>
          <a:ext cx="0" cy="0"/>
          <a:chOff x="0" y="0"/>
          <a:chExt cx="0" cy="0"/>
        </a:xfrm>
      </p:grpSpPr>
      <p:sp>
        <p:nvSpPr>
          <p:cNvPr id="618" name="Shape 61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19" name="Shape 619"/>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69850" lvl="0" marL="0" rtl="0">
              <a:spcBef>
                <a:spcPts val="0"/>
              </a:spcBef>
              <a:spcAft>
                <a:spcPts val="1200"/>
              </a:spcAft>
              <a:buClr>
                <a:schemeClr val="dk1"/>
              </a:buClr>
              <a:buSzPts val="1100"/>
              <a:buFont typeface="Arial"/>
              <a:buNone/>
            </a:pPr>
            <a:r>
              <a:rPr b="1" lang="en-CA" sz="1050"/>
              <a:t>Activity 1 (Year 1): </a:t>
            </a:r>
            <a:r>
              <a:rPr lang="en-CA" sz="1050"/>
              <a:t>Documentary search and development of LITE master template. The master template is the overarching section of LITE that connects and allows navigation of all the contents in all the languages. This language-neutral template relies on iconic representations, with virtually no use of words, which is consistent with indigenous epistemologies and avoids privileging any particular language. Users are granted the freedom to mix languages, which is in line with the plurilingual framework adopted.</a:t>
            </a:r>
          </a:p>
          <a:p>
            <a:pPr indent="-69850" lvl="0" marL="0" rtl="0">
              <a:spcBef>
                <a:spcPts val="0"/>
              </a:spcBef>
              <a:spcAft>
                <a:spcPts val="1200"/>
              </a:spcAft>
              <a:buClr>
                <a:schemeClr val="dk1"/>
              </a:buClr>
              <a:buSzPts val="1100"/>
              <a:buFont typeface="Arial"/>
              <a:buNone/>
            </a:pPr>
            <a:r>
              <a:rPr b="1" lang="en-CA" sz="1050"/>
              <a:t>Activity 2 (Year 1): </a:t>
            </a:r>
            <a:r>
              <a:rPr lang="en-CA" sz="1050"/>
              <a:t>Development of LITE content in the form of action-oriented tasks, awareness-raising activities, reflections, artifacts, scenarios and resources in each of the five languages.</a:t>
            </a:r>
          </a:p>
          <a:p>
            <a:pPr indent="-69850" lvl="0" marL="0" rtl="0">
              <a:spcBef>
                <a:spcPts val="0"/>
              </a:spcBef>
              <a:spcAft>
                <a:spcPts val="1200"/>
              </a:spcAft>
              <a:buClr>
                <a:schemeClr val="dk1"/>
              </a:buClr>
              <a:buSzPts val="1100"/>
              <a:buFont typeface="Arial"/>
              <a:buNone/>
            </a:pPr>
            <a:r>
              <a:rPr b="1" lang="en-CA" sz="1050"/>
              <a:t>Activity 3 (Year 1: 2015/2016):</a:t>
            </a:r>
            <a:r>
              <a:rPr lang="en-CA" sz="1050"/>
              <a:t> Technical development of LITE. A Language and Content Management System named Karuta (</a:t>
            </a:r>
            <a:r>
              <a:rPr lang="en-CA" sz="1050" u="sng">
                <a:solidFill>
                  <a:srgbClr val="1155CC"/>
                </a:solidFill>
              </a:rPr>
              <a:t>https://www.apereo.org/projects/karuta</a:t>
            </a:r>
            <a:r>
              <a:rPr lang="en-CA" sz="1050"/>
              <a:t>) will used to host LITE so that it will become available as an online tool. This technical process will closely follow the conceptual development of LITE.</a:t>
            </a:r>
          </a:p>
          <a:p>
            <a:pPr indent="-69850" lvl="0" marL="0" rtl="0">
              <a:spcBef>
                <a:spcPts val="0"/>
              </a:spcBef>
              <a:spcAft>
                <a:spcPts val="1200"/>
              </a:spcAft>
              <a:buClr>
                <a:schemeClr val="dk1"/>
              </a:buClr>
              <a:buSzPts val="1100"/>
              <a:buFont typeface="Arial"/>
              <a:buNone/>
            </a:pPr>
            <a:r>
              <a:rPr lang="en-CA" sz="1050"/>
              <a:t>We are now seeking permission from University of Toronto’s REB, which will be followed by permission from REBs in each co-applicant and collaborators’ institutions, to carry out the following two activities:</a:t>
            </a:r>
          </a:p>
          <a:p>
            <a:pPr indent="-69850" lvl="0" marL="0" rtl="0">
              <a:spcBef>
                <a:spcPts val="0"/>
              </a:spcBef>
              <a:spcAft>
                <a:spcPts val="1200"/>
              </a:spcAft>
              <a:buClr>
                <a:schemeClr val="dk1"/>
              </a:buClr>
              <a:buSzPts val="1100"/>
              <a:buFont typeface="Arial"/>
              <a:buNone/>
            </a:pPr>
            <a:r>
              <a:rPr b="1" lang="en-CA" sz="1050"/>
              <a:t>Activity 4 (Year 2: 2016/2017)</a:t>
            </a:r>
            <a:r>
              <a:rPr lang="en-CA" sz="1050"/>
              <a:t>: the draft of LITE content will be informed by the input of participating teachers, who will work closely with the researchers</a:t>
            </a:r>
            <a:r>
              <a:rPr lang="en-CA">
                <a:latin typeface="Times New Roman"/>
                <a:ea typeface="Times New Roman"/>
                <a:cs typeface="Times New Roman"/>
                <a:sym typeface="Times New Roman"/>
              </a:rPr>
              <a:t>,</a:t>
            </a:r>
            <a:r>
              <a:rPr lang="en-CA" sz="1050"/>
              <a:t> and their students. Such process will ensure that the contents will be suited to the linguistic and intercultural competences and needs of diverse student audiences. Recruitment of 8-12 teachers who will pilot LITE with their language students; getting teacher feedback via a wiki/email/Skype; conducting 2 semi-structured interviews with these teachers to get their feedback on LITE; classroom observations; an online survey (twice, at T1 and T2) with secondary and adult students; and conducting focus groups with approximately 160 language learners (or 10 focus groups with approximately 16 language learners each) in the hubs. All these will be conducted between September 2016 to May 2017. Teachers’ and students’ feedback will inform the development and evolution of LITE.</a:t>
            </a:r>
          </a:p>
          <a:p>
            <a:pPr indent="-69850" lvl="0" marL="0" rtl="0">
              <a:spcBef>
                <a:spcPts val="0"/>
              </a:spcBef>
              <a:spcAft>
                <a:spcPts val="1200"/>
              </a:spcAft>
              <a:buClr>
                <a:schemeClr val="dk1"/>
              </a:buClr>
              <a:buSzPts val="1100"/>
              <a:buFont typeface="Arial"/>
              <a:buNone/>
            </a:pPr>
            <a:r>
              <a:rPr b="1" lang="en-CA" sz="1050"/>
              <a:t>Activity 5 (Year 3: 2017/2018): </a:t>
            </a:r>
            <a:r>
              <a:rPr lang="en-CA" sz="1050"/>
              <a:t>Continue the work with the 8-12 teachers in Activity 4 and recruit 20-30 more teachers who will pilot LITE with their language students; conduct 1 focus group with all the teachers (28-40 teachers) to get more feedback on LITE; an online survey (twice, at T1 and T2) with secondary and adult students; and conduct focus groups with approximately 400 language learners (or 40 focus groups with approximately 10 language learners each) in the hubs. All these will be conducted throughout September 2017 to May 2018. Teachers’ and students’ feedback will inform the improvement of LITE.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4" name="Shape 624"/>
        <p:cNvGrpSpPr/>
        <p:nvPr/>
      </p:nvGrpSpPr>
      <p:grpSpPr>
        <a:xfrm>
          <a:off x="0" y="0"/>
          <a:ext cx="0" cy="0"/>
          <a:chOff x="0" y="0"/>
          <a:chExt cx="0" cy="0"/>
        </a:xfrm>
      </p:grpSpPr>
      <p:sp>
        <p:nvSpPr>
          <p:cNvPr id="625" name="Shape 6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6" name="Shape 6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69850" lvl="0" marL="0" rtl="0">
              <a:spcBef>
                <a:spcPts val="0"/>
              </a:spcBef>
              <a:spcAft>
                <a:spcPts val="1200"/>
              </a:spcAft>
              <a:buClr>
                <a:schemeClr val="dk1"/>
              </a:buClr>
              <a:buSzPts val="1100"/>
              <a:buFont typeface="Arial"/>
              <a:buNone/>
            </a:pPr>
            <a:r>
              <a:t/>
            </a:r>
            <a:endParaRPr>
              <a:latin typeface="Times New Roman"/>
              <a:ea typeface="Times New Roman"/>
              <a:cs typeface="Times New Roman"/>
              <a:sym typeface="Times New Roman"/>
            </a:endParaRPr>
          </a:p>
          <a:p>
            <a:pPr indent="152400" lvl="0" marL="177800" rtl="0">
              <a:lnSpc>
                <a:spcPct val="90000"/>
              </a:lnSpc>
              <a:spcBef>
                <a:spcPts val="800"/>
              </a:spcBef>
              <a:buClr>
                <a:schemeClr val="dk1"/>
              </a:buClr>
              <a:buSzPts val="1100"/>
              <a:buFont typeface="Arial"/>
              <a:buNone/>
            </a:pPr>
            <a:r>
              <a:t/>
            </a:r>
            <a:endParaRPr sz="2100">
              <a:latin typeface="Calibri"/>
              <a:ea typeface="Calibri"/>
              <a:cs typeface="Calibri"/>
              <a:sym typeface="Calibri"/>
            </a:endParaRPr>
          </a:p>
          <a:p>
            <a:pPr indent="0" lvl="0" mar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9" name="Shape 639"/>
        <p:cNvGrpSpPr/>
        <p:nvPr/>
      </p:nvGrpSpPr>
      <p:grpSpPr>
        <a:xfrm>
          <a:off x="0" y="0"/>
          <a:ext cx="0" cy="0"/>
          <a:chOff x="0" y="0"/>
          <a:chExt cx="0" cy="0"/>
        </a:xfrm>
      </p:grpSpPr>
      <p:sp>
        <p:nvSpPr>
          <p:cNvPr id="640" name="Shape 640"/>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342900" lvl="0" marL="342900" marR="0" rtl="0" algn="l">
              <a:spcBef>
                <a:spcPts val="0"/>
              </a:spcBef>
              <a:spcAft>
                <a:spcPts val="0"/>
              </a:spcAft>
              <a:buClr>
                <a:schemeClr val="dk1"/>
              </a:buClr>
              <a:buSzPts val="2100"/>
              <a:buFont typeface="Arial"/>
              <a:buChar char="-"/>
            </a:pPr>
            <a:r>
              <a:rPr b="0" i="0" lang="en-CA" sz="2100" u="none" cap="none" strike="noStrike">
                <a:solidFill>
                  <a:schemeClr val="dk1"/>
                </a:solidFill>
                <a:latin typeface="Arial"/>
                <a:ea typeface="Arial"/>
                <a:cs typeface="Arial"/>
                <a:sym typeface="Arial"/>
              </a:rPr>
              <a:t>Education to/through research (first level&gt; developmental research)</a:t>
            </a:r>
          </a:p>
          <a:p>
            <a:pPr indent="-342900" lvl="0" marL="342900" marR="0" rtl="0" algn="l">
              <a:spcBef>
                <a:spcPts val="0"/>
              </a:spcBef>
              <a:spcAft>
                <a:spcPts val="0"/>
              </a:spcAft>
              <a:buClr>
                <a:schemeClr val="dk1"/>
              </a:buClr>
              <a:buSzPts val="2100"/>
              <a:buFont typeface="Arial"/>
              <a:buChar char="-"/>
            </a:pPr>
            <a:r>
              <a:rPr b="0" i="0" lang="en-CA" sz="2100" u="none" cap="none" strike="noStrike">
                <a:solidFill>
                  <a:schemeClr val="dk1"/>
                </a:solidFill>
                <a:latin typeface="Arial"/>
                <a:ea typeface="Arial"/>
                <a:cs typeface="Arial"/>
                <a:sym typeface="Arial"/>
              </a:rPr>
              <a:t>Professional development (first and second level from team to educators) </a:t>
            </a:r>
          </a:p>
          <a:p>
            <a:pPr indent="-342900" lvl="0" marL="342900" marR="0" rtl="0" algn="l">
              <a:spcBef>
                <a:spcPts val="0"/>
              </a:spcBef>
              <a:spcAft>
                <a:spcPts val="0"/>
              </a:spcAft>
              <a:buClr>
                <a:schemeClr val="dk1"/>
              </a:buClr>
              <a:buSzPts val="2100"/>
              <a:buFont typeface="Arial"/>
              <a:buChar char="-"/>
            </a:pPr>
            <a:r>
              <a:rPr lang="en-CA" sz="2100"/>
              <a:t>two-way learning (cross-fertilisation)</a:t>
            </a:r>
          </a:p>
          <a:p>
            <a:pPr indent="-342900" lvl="0" marL="342900" marR="0" rtl="0" algn="l">
              <a:spcBef>
                <a:spcPts val="0"/>
              </a:spcBef>
              <a:spcAft>
                <a:spcPts val="0"/>
              </a:spcAft>
              <a:buClr>
                <a:schemeClr val="dk1"/>
              </a:buClr>
              <a:buSzPts val="2100"/>
              <a:buFont typeface="Arial"/>
              <a:buChar char="-"/>
            </a:pPr>
            <a:r>
              <a:rPr b="0" i="0" lang="en-CA" sz="2100" u="none" cap="none" strike="noStrike">
                <a:solidFill>
                  <a:schemeClr val="dk1"/>
                </a:solidFill>
                <a:latin typeface="Arial"/>
                <a:ea typeface="Arial"/>
                <a:cs typeface="Arial"/>
                <a:sym typeface="Arial"/>
              </a:rPr>
              <a:t>International network and exchange (researchers, students, educators)</a:t>
            </a:r>
          </a:p>
          <a:p>
            <a:pPr indent="0" lvl="0" marL="0" marR="0" rtl="0" algn="l">
              <a:spcBef>
                <a:spcPts val="0"/>
              </a:spcBef>
              <a:spcAft>
                <a:spcPts val="0"/>
              </a:spcAft>
              <a:buNone/>
            </a:pPr>
            <a:r>
              <a:t/>
            </a:r>
            <a:endParaRPr sz="2100"/>
          </a:p>
          <a:p>
            <a:pPr indent="0" lvl="0" marL="0" marR="0" rtl="0" algn="l">
              <a:spcBef>
                <a:spcPts val="0"/>
              </a:spcBef>
              <a:spcAft>
                <a:spcPts val="0"/>
              </a:spcAft>
              <a:buNone/>
            </a:pPr>
            <a:r>
              <a:rPr lang="en-CA" sz="2100"/>
              <a:t>progress in expanding the circle</a:t>
            </a:r>
          </a:p>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641" name="Shape 64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2" name="Shape 652"/>
        <p:cNvGrpSpPr/>
        <p:nvPr/>
      </p:nvGrpSpPr>
      <p:grpSpPr>
        <a:xfrm>
          <a:off x="0" y="0"/>
          <a:ext cx="0" cy="0"/>
          <a:chOff x="0" y="0"/>
          <a:chExt cx="0" cy="0"/>
        </a:xfrm>
      </p:grpSpPr>
      <p:sp>
        <p:nvSpPr>
          <p:cNvPr id="653" name="Shape 6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4" name="Shape 6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8" name="Shape 658"/>
        <p:cNvGrpSpPr/>
        <p:nvPr/>
      </p:nvGrpSpPr>
      <p:grpSpPr>
        <a:xfrm>
          <a:off x="0" y="0"/>
          <a:ext cx="0" cy="0"/>
          <a:chOff x="0" y="0"/>
          <a:chExt cx="0" cy="0"/>
        </a:xfrm>
      </p:grpSpPr>
      <p:sp>
        <p:nvSpPr>
          <p:cNvPr id="659" name="Shape 659"/>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chemeClr val="dk1"/>
              </a:buClr>
              <a:buFont typeface="Arial"/>
              <a:buNone/>
            </a:pPr>
            <a:r>
              <a:rPr b="0" i="0" lang="en-CA" sz="1100" u="none" cap="none" strike="noStrike">
                <a:solidFill>
                  <a:schemeClr val="dk1"/>
                </a:solidFill>
                <a:latin typeface="Arial"/>
                <a:ea typeface="Arial"/>
                <a:cs typeface="Arial"/>
                <a:sym typeface="Arial"/>
              </a:rPr>
              <a:t>Le premier enjeux du projet du projet est de favoriser un changement de paradigme pédagogique qui permette de dépasser l’attitude monolingue (Gogolin, 1994) encore dominante surtout en Amérique du Nord en aidant les locuteurs résidant dans un pays multilingues à devenir des locuteurs plurilingues. </a:t>
            </a:r>
          </a:p>
          <a:p>
            <a:pPr indent="0" lvl="0" marL="0" marR="0" rtl="0" algn="l">
              <a:lnSpc>
                <a:spcPct val="100000"/>
              </a:lnSpc>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Font typeface="Arial"/>
              <a:buNone/>
            </a:pPr>
            <a:r>
              <a:rPr b="0" i="0" lang="en-CA" sz="2100" u="none" cap="none" strike="noStrike">
                <a:solidFill>
                  <a:schemeClr val="dk1"/>
                </a:solidFill>
                <a:latin typeface="Arial"/>
                <a:ea typeface="Arial"/>
                <a:cs typeface="Arial"/>
                <a:sym typeface="Arial"/>
              </a:rPr>
              <a:t>Developing:</a:t>
            </a:r>
          </a:p>
          <a:p>
            <a:pPr indent="0" lvl="0" marL="0" marR="0" rtl="0" algn="l">
              <a:lnSpc>
                <a:spcPct val="50000"/>
              </a:lnSpc>
              <a:spcBef>
                <a:spcPts val="0"/>
              </a:spcBef>
              <a:spcAft>
                <a:spcPts val="0"/>
              </a:spcAft>
              <a:buClr>
                <a:schemeClr val="dk1"/>
              </a:buClr>
              <a:buFont typeface="Arial"/>
              <a:buNone/>
            </a:pPr>
            <a:r>
              <a:t/>
            </a:r>
            <a:endParaRPr b="0" i="0" sz="2100" u="none" cap="none" strike="noStrike">
              <a:solidFill>
                <a:schemeClr val="dk1"/>
              </a:solidFill>
              <a:latin typeface="Arial"/>
              <a:ea typeface="Arial"/>
              <a:cs typeface="Arial"/>
              <a:sym typeface="Arial"/>
            </a:endParaRPr>
          </a:p>
          <a:p>
            <a:pPr indent="-368300" lvl="0" marL="457200" marR="0" rtl="0" algn="l">
              <a:spcBef>
                <a:spcPts val="0"/>
              </a:spcBef>
              <a:spcAft>
                <a:spcPts val="0"/>
              </a:spcAft>
              <a:buClr>
                <a:schemeClr val="dk1"/>
              </a:buClr>
              <a:buSzPts val="2100"/>
              <a:buFont typeface="Arial"/>
              <a:buChar char="❖"/>
            </a:pPr>
            <a:r>
              <a:rPr b="0" i="0" lang="en-CA" sz="2100" u="none" cap="none" strike="noStrike">
                <a:solidFill>
                  <a:schemeClr val="dk1"/>
                </a:solidFill>
                <a:latin typeface="Arial"/>
                <a:ea typeface="Arial"/>
                <a:cs typeface="Arial"/>
                <a:sym typeface="Arial"/>
              </a:rPr>
              <a:t>A new attitude towards ALL languages (not only western languages but “less visible” languages of the communities -aboriginal heritage…)</a:t>
            </a:r>
          </a:p>
          <a:p>
            <a:pPr indent="-368300" lvl="0" marL="457200" marR="0" rtl="0" algn="l">
              <a:spcBef>
                <a:spcPts val="0"/>
              </a:spcBef>
              <a:spcAft>
                <a:spcPts val="0"/>
              </a:spcAft>
              <a:buClr>
                <a:schemeClr val="dk1"/>
              </a:buClr>
              <a:buSzPts val="2100"/>
              <a:buFont typeface="Arial"/>
              <a:buChar char="❖"/>
            </a:pPr>
            <a:r>
              <a:rPr b="0" i="0" lang="en-CA" sz="2100" u="none" cap="none" strike="noStrike">
                <a:solidFill>
                  <a:schemeClr val="dk1"/>
                </a:solidFill>
                <a:latin typeface="Arial"/>
                <a:ea typeface="Arial"/>
                <a:cs typeface="Arial"/>
                <a:sym typeface="Arial"/>
              </a:rPr>
              <a:t>Reflection through action-oriented tasks (as a way to integrate plurilingualism in real-life scenarios) </a:t>
            </a:r>
          </a:p>
          <a:p>
            <a:pPr indent="-368300" lvl="0" marL="457200" marR="0" rtl="0" algn="l">
              <a:spcBef>
                <a:spcPts val="0"/>
              </a:spcBef>
              <a:spcAft>
                <a:spcPts val="0"/>
              </a:spcAft>
              <a:buClr>
                <a:schemeClr val="dk1"/>
              </a:buClr>
              <a:buSzPts val="2100"/>
              <a:buFont typeface="Arial"/>
              <a:buChar char="❖"/>
            </a:pPr>
            <a:r>
              <a:rPr b="0" i="0" lang="en-CA" sz="2100" u="none" cap="none" strike="noStrike">
                <a:solidFill>
                  <a:schemeClr val="dk1"/>
                </a:solidFill>
                <a:latin typeface="Arial"/>
                <a:ea typeface="Arial"/>
                <a:cs typeface="Arial"/>
                <a:sym typeface="Arial"/>
              </a:rPr>
              <a:t>Awareness of plurilingual practices and linguistic/cultural trajectories (from the present to a life-long process)</a:t>
            </a:r>
          </a:p>
          <a:p>
            <a:pPr indent="0" lvl="1" marL="457200" marR="0" rtl="0" algn="l">
              <a:lnSpc>
                <a:spcPct val="50000"/>
              </a:lnSpc>
              <a:spcBef>
                <a:spcPts val="0"/>
              </a:spcBef>
              <a:spcAft>
                <a:spcPts val="0"/>
              </a:spcAft>
              <a:buClr>
                <a:schemeClr val="dk1"/>
              </a:buClr>
              <a:buFont typeface="Arial"/>
              <a:buNone/>
            </a:pPr>
            <a:r>
              <a:t/>
            </a:r>
            <a:endParaRPr b="0" i="0" sz="21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Font typeface="Arial"/>
              <a:buNone/>
            </a:pPr>
            <a:r>
              <a:rPr b="0" i="0" lang="en-CA" sz="2100" u="none" cap="none" strike="noStrike">
                <a:solidFill>
                  <a:schemeClr val="dk1"/>
                </a:solidFill>
                <a:latin typeface="Arial"/>
                <a:ea typeface="Arial"/>
                <a:cs typeface="Arial"/>
                <a:sym typeface="Arial"/>
              </a:rPr>
              <a:t>Fostering:</a:t>
            </a:r>
          </a:p>
          <a:p>
            <a:pPr indent="-368300" lvl="0" marL="457200" marR="0" rtl="0" algn="l">
              <a:spcBef>
                <a:spcPts val="0"/>
              </a:spcBef>
              <a:spcAft>
                <a:spcPts val="0"/>
              </a:spcAft>
              <a:buClr>
                <a:schemeClr val="dk1"/>
              </a:buClr>
              <a:buSzPts val="2100"/>
              <a:buFont typeface="Arial"/>
              <a:buChar char="❖"/>
            </a:pPr>
            <a:r>
              <a:rPr b="0" i="0" lang="en-CA" sz="2100" u="none" cap="none" strike="noStrike">
                <a:solidFill>
                  <a:schemeClr val="dk1"/>
                </a:solidFill>
                <a:latin typeface="Arial"/>
                <a:ea typeface="Arial"/>
                <a:cs typeface="Arial"/>
                <a:sym typeface="Arial"/>
              </a:rPr>
              <a:t>Openness/open mind:</a:t>
            </a:r>
          </a:p>
          <a:p>
            <a:pPr indent="-368300" lvl="1" marL="914400" marR="0" rtl="0" algn="l">
              <a:spcBef>
                <a:spcPts val="0"/>
              </a:spcBef>
              <a:spcAft>
                <a:spcPts val="0"/>
              </a:spcAft>
              <a:buClr>
                <a:schemeClr val="dk1"/>
              </a:buClr>
              <a:buSzPts val="2100"/>
              <a:buFont typeface="Arial"/>
              <a:buChar char="➢"/>
            </a:pPr>
            <a:r>
              <a:rPr b="0" i="0" lang="en-CA" sz="2100" u="none" cap="none" strike="noStrike">
                <a:solidFill>
                  <a:schemeClr val="dk1"/>
                </a:solidFill>
                <a:latin typeface="Arial"/>
                <a:ea typeface="Arial"/>
                <a:cs typeface="Arial"/>
                <a:sym typeface="Arial"/>
              </a:rPr>
              <a:t> interaction and links between languages</a:t>
            </a:r>
          </a:p>
          <a:p>
            <a:pPr indent="-368300" lvl="1" marL="914400" marR="0" rtl="0" algn="l">
              <a:spcBef>
                <a:spcPts val="0"/>
              </a:spcBef>
              <a:spcAft>
                <a:spcPts val="0"/>
              </a:spcAft>
              <a:buClr>
                <a:schemeClr val="dk1"/>
              </a:buClr>
              <a:buSzPts val="2100"/>
              <a:buFont typeface="Arial"/>
              <a:buChar char="➢"/>
            </a:pPr>
            <a:r>
              <a:rPr b="0" i="0" lang="en-CA" sz="2100" u="none" cap="none" strike="noStrike">
                <a:solidFill>
                  <a:schemeClr val="dk1"/>
                </a:solidFill>
                <a:latin typeface="Arial"/>
                <a:ea typeface="Arial"/>
                <a:cs typeface="Arial"/>
                <a:sym typeface="Arial"/>
              </a:rPr>
              <a:t> interest in cultural diversity (curiosity and agency)</a:t>
            </a:r>
          </a:p>
          <a:p>
            <a:pPr indent="0" lvl="0" marL="0" marR="0" rtl="0" algn="l">
              <a:lnSpc>
                <a:spcPct val="100000"/>
              </a:lnSpc>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660" name="Shape 66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5" name="Shape 665"/>
        <p:cNvGrpSpPr/>
        <p:nvPr/>
      </p:nvGrpSpPr>
      <p:grpSpPr>
        <a:xfrm>
          <a:off x="0" y="0"/>
          <a:ext cx="0" cy="0"/>
          <a:chOff x="0" y="0"/>
          <a:chExt cx="0" cy="0"/>
        </a:xfrm>
      </p:grpSpPr>
      <p:sp>
        <p:nvSpPr>
          <p:cNvPr id="666" name="Shape 666"/>
          <p:cNvSpPr txBox="1"/>
          <p:nvPr>
            <p:ph idx="1" type="body"/>
          </p:nvPr>
        </p:nvSpPr>
        <p:spPr>
          <a:xfrm>
            <a:off x="685800" y="4400550"/>
            <a:ext cx="5486400" cy="3600600"/>
          </a:xfrm>
          <a:prstGeom prst="rect">
            <a:avLst/>
          </a:prstGeom>
          <a:noFill/>
          <a:ln>
            <a:noFill/>
          </a:ln>
        </p:spPr>
        <p:txBody>
          <a:bodyPr anchorCtr="0" anchor="ctr" bIns="91425" lIns="91425" rIns="91425" wrap="square" tIns="91425">
            <a:noAutofit/>
          </a:bodyPr>
          <a:lstStyle/>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667" name="Shape 66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8" name="Shape 478"/>
        <p:cNvGrpSpPr/>
        <p:nvPr/>
      </p:nvGrpSpPr>
      <p:grpSpPr>
        <a:xfrm>
          <a:off x="0" y="0"/>
          <a:ext cx="0" cy="0"/>
          <a:chOff x="0" y="0"/>
          <a:chExt cx="0" cy="0"/>
        </a:xfrm>
      </p:grpSpPr>
      <p:sp>
        <p:nvSpPr>
          <p:cNvPr id="479" name="Shape 4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0" name="Shape 4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69850" lvl="0" marL="0" rtl="0">
              <a:spcBef>
                <a:spcPts val="0"/>
              </a:spcBef>
              <a:buClr>
                <a:schemeClr val="dk1"/>
              </a:buClr>
              <a:buSzPts val="1100"/>
              <a:buFont typeface="Arial"/>
              <a:buNone/>
            </a:pPr>
            <a:r>
              <a:rPr lang="en-CA"/>
              <a:t>Linguistic and cultural diversity is inherent in North America, where both Canada and the U.S. are homes to multiple languages, including heritage, Aboriginal and official languages. This reality requires language teaching approaches that better reflect and enhance such diversity, and instill in teachers and learners a reenvisioned attitude towards language and cultural plurality (Cummins, 2007; Dyck &amp; Kumar, 2012). This colloquium builds upon a large SSHRC-funded international research partnership which is developing a technology-enhanced, action-oriented approach that promotes plurilingualism (Piccardo, 2013) and examines its potential. With researchers and educators from Canadian, U.S., and French institutions, this project introduces a unique pedagogical model that includes plurilingualism and Indigenous pedagogies to actively draw on language learners’ existing “funds of knowledge” (Gonzalez, Moll &amp; Amanti, 2006) in the development of strategic plurilingual competencies, fostering lifelong language and pluricultural learning.  The first paper introduces the project’s scope and developmental stages, theoretical framework and contributing epistemologies, and the results of the piloting phrase. The second paper details the collaborative process of developing a unique pluricultural pedagogical framework that fuses Western and Indigenous approaches in education, embracing a “multiple cultures” model (Henderson, 1996; 2007) so minority languages and cultures are both considered and integrated in the learning environment (Germain-Rutherford, 2008). The third paper discusses the CEFR-inspired (Council of Europe, 2001) development of plurilingual/pluricultural action-oriented tasks and their pedagogical implications. The fourth paper presents the project’s online environment, including its medicine wheel informed e-portfolio tool and the LMS which integrates action-oriented, plurilingual tasks. </a:t>
            </a:r>
          </a:p>
          <a:p>
            <a:pPr indent="0" lvl="0" marL="0" rt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2" name="Shape 672"/>
        <p:cNvGrpSpPr/>
        <p:nvPr/>
      </p:nvGrpSpPr>
      <p:grpSpPr>
        <a:xfrm>
          <a:off x="0" y="0"/>
          <a:ext cx="0" cy="0"/>
          <a:chOff x="0" y="0"/>
          <a:chExt cx="0" cy="0"/>
        </a:xfrm>
      </p:grpSpPr>
      <p:sp>
        <p:nvSpPr>
          <p:cNvPr id="673" name="Shape 6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4" name="Shape 67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69850" lvl="0" marL="0" rtl="0">
              <a:spcBef>
                <a:spcPts val="0"/>
              </a:spcBef>
              <a:buClr>
                <a:schemeClr val="dk1"/>
              </a:buClr>
              <a:buSzPts val="1100"/>
              <a:buFont typeface="Arial"/>
              <a:buNone/>
            </a:pPr>
            <a:r>
              <a:rPr lang="en-CA"/>
              <a:t>Linguistic and cultural diversity is inherent in North America, where both Canada and the U.S. are homes to multiple languages, including heritage, Aboriginal and official languages. This reality requires language teaching approaches that better reflect and enhance such diversity, and instill in teachers and learners a reenvisioned attitude towards language and cultural plurality (Cummins, 2007; Dyck &amp; Kumar, 2012). This colloquium builds upon a large SSHRC-funded international research partnership which is developing a technology-enhanced, action-oriented approach that promotes plurilingualism (Piccardo, 2013) and examines its potential. With researchers and educators from Canadian, U.S., and French institutions, this project introduces a unique pedagogical model that includes plurilingualism and Indigenous pedagogies to actively draw on language learners’ existing “funds of knowledge” (Gonzalez, Moll &amp; Amanti, 2006) in the development of strategic plurilingual competencies, fostering lifelong language and pluricultural learning.  The first paper introduces the project’s scope and developmental stages, theoretical framework and contributing epistemologies, and the results of the piloting phrase. The second paper details the collaborative process of developing a unique pluricultural pedagogical framework that fuses Western and Indigenous approaches in education, embracing a “multiple cultures” model (Henderson, 1996; 2007) so minority languages and cultures are both considered and integrated in the learning environment (Germain-Rutherford, 2008). The third paper discusses the CEFR-inspired (Council of Europe, 2001) development of plurilingual/pluricultural action-oriented tasks and their pedagogical implications. The fourth paper presents the project’s online environment, including its medicine wheel informed e-portfolio tool and the LMS which integrates action-oriented, plurilingual tasks. </a:t>
            </a:r>
          </a:p>
          <a:p>
            <a:pPr indent="0" lvl="0" mar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8" name="Shape 678"/>
        <p:cNvGrpSpPr/>
        <p:nvPr/>
      </p:nvGrpSpPr>
      <p:grpSpPr>
        <a:xfrm>
          <a:off x="0" y="0"/>
          <a:ext cx="0" cy="0"/>
          <a:chOff x="0" y="0"/>
          <a:chExt cx="0" cy="0"/>
        </a:xfrm>
      </p:grpSpPr>
      <p:sp>
        <p:nvSpPr>
          <p:cNvPr id="679" name="Shape 679"/>
          <p:cNvSpPr txBox="1"/>
          <p:nvPr>
            <p:ph idx="1" type="body"/>
          </p:nvPr>
        </p:nvSpPr>
        <p:spPr>
          <a:xfrm>
            <a:off x="685800" y="4400550"/>
            <a:ext cx="5486400" cy="3600600"/>
          </a:xfrm>
          <a:prstGeom prst="rect">
            <a:avLst/>
          </a:prstGeom>
          <a:noFill/>
          <a:ln>
            <a:noFill/>
          </a:ln>
        </p:spPr>
        <p:txBody>
          <a:bodyPr anchorCtr="0" anchor="ctr" bIns="91425" lIns="91425" rIns="91425" wrap="square" tIns="91425">
            <a:noAutofit/>
          </a:bodyPr>
          <a:lstStyle/>
          <a:p>
            <a:pPr indent="0" lvl="0" marL="0" marR="0" rtl="0" algn="l">
              <a:spcBef>
                <a:spcPts val="0"/>
              </a:spcBef>
              <a:spcAft>
                <a:spcPts val="0"/>
              </a:spcAft>
              <a:buClr>
                <a:schemeClr val="dk1"/>
              </a:buClr>
              <a:buFont typeface="Arial"/>
              <a:buNone/>
            </a:pPr>
            <a:r>
              <a:rPr b="0" i="0" lang="en-CA" sz="1100" u="none" cap="none" strike="noStrike">
                <a:solidFill>
                  <a:schemeClr val="dk1"/>
                </a:solidFill>
                <a:latin typeface="Arial"/>
                <a:ea typeface="Arial"/>
                <a:cs typeface="Arial"/>
                <a:sym typeface="Arial"/>
              </a:rPr>
              <a:t>Sociocultural Theories of Learning: Bandura’s Social Cognitive Theory (1986) and Vygotsky’s Social Development Theory (1978) in which social interaction is fundamental to cognitive development. All cognitive functions originate in, and are explained as products of social interactions. Learning is the process by which learners are integrated into a knowledge community. Learning is a collaborative process.</a:t>
            </a:r>
          </a:p>
          <a:p>
            <a:pPr indent="0" lvl="0" marL="0" marR="0" rtl="0" algn="l">
              <a:lnSpc>
                <a:spcPct val="100000"/>
              </a:lnSpc>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Font typeface="Arial"/>
              <a:buNone/>
            </a:pPr>
            <a:r>
              <a:rPr b="0" i="0" lang="en-CA" sz="1100" u="none" cap="none" strike="noStrike">
                <a:solidFill>
                  <a:schemeClr val="dk1"/>
                </a:solidFill>
                <a:latin typeface="Arial"/>
                <a:ea typeface="Arial"/>
                <a:cs typeface="Arial"/>
                <a:sym typeface="Arial"/>
              </a:rPr>
              <a:t>Humanism: a paradigm that emerged in the 1960s, focuses on the human freedom, dignity, and potential. A central assumption of humanism, is that people act with intentionality and values. Five basic objectives of the humanistic view of education: promote positive self-direction and independence (development of the regulatory system);develop the ability to take responsibility for what is learned (regulatory and affective systems); develop creativity (divergent thinking aspect of cognition); curiosity (exploratory behavior, a function of imbalance or dissonance in any of the systems); and an interest in the arts (primarily to develop the affective/emotional system). </a:t>
            </a:r>
          </a:p>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Font typeface="Arial"/>
              <a:buNone/>
            </a:pPr>
            <a:r>
              <a:rPr b="0" i="0" lang="en-CA" sz="1100" u="none" cap="none" strike="noStrike">
                <a:solidFill>
                  <a:schemeClr val="dk1"/>
                </a:solidFill>
                <a:latin typeface="Arial"/>
                <a:ea typeface="Arial"/>
                <a:cs typeface="Arial"/>
                <a:sym typeface="Arial"/>
              </a:rPr>
              <a:t>Task-based approach aims at providing opportunities for learners to experiment with and explore both spoken and written language through learning activities which are designed to engage learners in the authentic, practical and functional use of language for meaningful purposes.  </a:t>
            </a:r>
          </a:p>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Font typeface="Arial"/>
              <a:buNone/>
            </a:pPr>
            <a:r>
              <a:rPr b="0" i="0" lang="en-CA" sz="1100" u="none" cap="none" strike="noStrike">
                <a:solidFill>
                  <a:schemeClr val="dk1"/>
                </a:solidFill>
                <a:latin typeface="Arial"/>
                <a:ea typeface="Arial"/>
                <a:cs typeface="Arial"/>
                <a:sym typeface="Arial"/>
              </a:rPr>
              <a:t>Multiple Cultures model: based on the consistent interaction of academic, dominant and minority cultures integrated into course design. In this model, epistemological and educational philosophy differences among the three cultures are thoroughly considered and integrated in the educational dimensions involved in the design of the teaching and learning environment </a:t>
            </a:r>
          </a:p>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Font typeface="Arial"/>
              <a:buNone/>
            </a:pPr>
            <a:r>
              <a:rPr b="0" i="0" lang="en-CA" sz="1100" u="none" cap="none" strike="noStrike">
                <a:solidFill>
                  <a:schemeClr val="dk1"/>
                </a:solidFill>
                <a:latin typeface="Arial"/>
                <a:ea typeface="Arial"/>
                <a:cs typeface="Arial"/>
                <a:sym typeface="Arial"/>
              </a:rPr>
              <a:t>Community/Placed-based education: In the Western philosophy place/community-based education is linked to concepts such as civic education, contextual education, service learning, or even workplace education. It is seen as a way to strengthen the relation between formal learning, at school, and the reality of the community life. In the late 1890s, John Dewey spoke of the School's isolation from life: " When the child gets into the schoolroom he has to put out of his mind a large part of the ideas, interests, and activities that predominate in his home and neighborhood. So the school, being unable to utilize this everyday experience, sets painfully to work, on another tack and by a variety of means, to arouse in the child an interest in school studies." Dewey, 1959, pp.76-77)</a:t>
            </a:r>
          </a:p>
          <a:p>
            <a:pPr indent="0" lvl="0" marL="0" marR="0" rtl="0" algn="l">
              <a:lnSpc>
                <a:spcPct val="100000"/>
              </a:lnSpc>
              <a:spcBef>
                <a:spcPts val="0"/>
              </a:spcBef>
              <a:spcAft>
                <a:spcPts val="0"/>
              </a:spcAft>
              <a:buClr>
                <a:schemeClr val="dk1"/>
              </a:buClr>
              <a:buFont typeface="Arial"/>
              <a:buNone/>
            </a:pPr>
            <a:r>
              <a:rPr b="0" i="0" lang="en-CA" sz="1100" u="none" cap="none" strike="noStrike">
                <a:solidFill>
                  <a:schemeClr val="dk1"/>
                </a:solidFill>
                <a:latin typeface="Arial"/>
                <a:ea typeface="Arial"/>
                <a:cs typeface="Arial"/>
                <a:sym typeface="Arial"/>
              </a:rPr>
              <a:t>Students need to engage in real-world, and engage in projects where they demonstrate their knowledge through creativity and collaboration.</a:t>
            </a:r>
          </a:p>
          <a:p>
            <a:pPr indent="0" lvl="0" marL="0" marR="0" rtl="0" algn="l">
              <a:lnSpc>
                <a:spcPct val="100000"/>
              </a:lnSpc>
              <a:spcBef>
                <a:spcPts val="0"/>
              </a:spcBef>
              <a:spcAft>
                <a:spcPts val="0"/>
              </a:spcAft>
              <a:buClr>
                <a:schemeClr val="dk1"/>
              </a:buClr>
              <a:buFont typeface="Arial"/>
              <a:buNone/>
            </a:pPr>
            <a:r>
              <a:rPr b="0" i="0" lang="en-CA" sz="1100" u="none" cap="none" strike="noStrike">
                <a:solidFill>
                  <a:schemeClr val="dk1"/>
                </a:solidFill>
                <a:latin typeface="Arial"/>
                <a:ea typeface="Arial"/>
                <a:cs typeface="Arial"/>
                <a:sym typeface="Arial"/>
              </a:rPr>
              <a:t>In this approach learning is rooted in what is local - the unique history, environment, culture, economy, literature and art of a particular place. The community provides the context for learning, student work focuses on community needs and interests, and community members serve as resources and partners in every aspects of teaching and learning. This local focus has the power to engage students academically, pairing real-world relevance with intellectual rigor, while promoting genuine citizenship and preparing people to respect and live well in any community they choose. </a:t>
            </a:r>
          </a:p>
          <a:p>
            <a:pPr indent="0" lvl="0" marL="0" marR="0" rtl="0" algn="l">
              <a:lnSpc>
                <a:spcPct val="100000"/>
              </a:lnSpc>
              <a:spcBef>
                <a:spcPts val="0"/>
              </a:spcBef>
              <a:spcAft>
                <a:spcPts val="0"/>
              </a:spcAft>
              <a:buClr>
                <a:schemeClr val="dk1"/>
              </a:buClr>
              <a:buFont typeface="Arial"/>
              <a:buNone/>
            </a:pPr>
            <a:r>
              <a:rPr b="0" i="0" lang="en-CA" sz="1100" u="none" cap="none" strike="noStrike">
                <a:solidFill>
                  <a:schemeClr val="dk1"/>
                </a:solidFill>
                <a:latin typeface="Arial"/>
                <a:ea typeface="Arial"/>
                <a:cs typeface="Arial"/>
                <a:sym typeface="Arial"/>
              </a:rPr>
              <a:t>Sobel provides in 2004 a more pragmatic definition that educators can easily translate into pedagogical actions: "Place-based education is the process of using the local community and environment as a starting point to teach concepts in language arts, mathematics, social studies, science, and other subjects across the curriculum. Emphasizing hands-on, real-world learning experiences, this approach to education increases academic achievement, helps students develop stronger ties to their community, enhances students' appreciation for the natural world, and creates a heightened commitment to serving ad active, contributing citizens." p.23  </a:t>
            </a:r>
          </a:p>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Font typeface="Arial"/>
              <a:buNone/>
            </a:pPr>
            <a:r>
              <a:rPr b="0" i="0" lang="en-CA" sz="1100" u="none" cap="none" strike="noStrike">
                <a:solidFill>
                  <a:schemeClr val="dk1"/>
                </a:solidFill>
                <a:latin typeface="Arial"/>
                <a:ea typeface="Arial"/>
                <a:cs typeface="Arial"/>
                <a:sym typeface="Arial"/>
              </a:rPr>
              <a:t>Plurilingualism: « Plurilingual education challenges monolingual attitudes and embraces all language learning, e.g. mother-tongue/s, language/s of schooling, foreign languages, regional and minority languages” (European Center for Modern Languages website, n.d.). From a plurilingual perspective, languages are not seen as coexisting in somebody’s mind as separate entities but as entwined and interrelated to form a composite competence, allowing students to develop more effective learning strategies using all the linguistic and cultural tools at their disposal (Coste, 2014; Coste, Moore &amp; Zarate, 2009; Council of Europe, 2001). More importantly, students’ home languages and cultures are acknowledged and valued in the learning activities, essential to ease the integration of students coming from migrant families into schools and society (Boix-Mansilla &amp; Jackson, 2011; Cummins, 2007).   </a:t>
            </a:r>
          </a:p>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680" name="Shape 68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5" name="Shape 705"/>
        <p:cNvGrpSpPr/>
        <p:nvPr/>
      </p:nvGrpSpPr>
      <p:grpSpPr>
        <a:xfrm>
          <a:off x="0" y="0"/>
          <a:ext cx="0" cy="0"/>
          <a:chOff x="0" y="0"/>
          <a:chExt cx="0" cy="0"/>
        </a:xfrm>
      </p:grpSpPr>
      <p:sp>
        <p:nvSpPr>
          <p:cNvPr id="706" name="Shape 706"/>
          <p:cNvSpPr txBox="1"/>
          <p:nvPr>
            <p:ph idx="1" type="body"/>
          </p:nvPr>
        </p:nvSpPr>
        <p:spPr>
          <a:xfrm>
            <a:off x="685800" y="4400550"/>
            <a:ext cx="5486400" cy="3600600"/>
          </a:xfrm>
          <a:prstGeom prst="rect">
            <a:avLst/>
          </a:prstGeom>
          <a:noFill/>
          <a:ln>
            <a:noFill/>
          </a:ln>
        </p:spPr>
        <p:txBody>
          <a:bodyPr anchorCtr="0" anchor="ctr" bIns="91425" lIns="91425" rIns="91425" wrap="square" tIns="91425">
            <a:noAutofit/>
          </a:bodyPr>
          <a:lstStyle/>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707" name="Shape 70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4" name="Shape 734"/>
        <p:cNvGrpSpPr/>
        <p:nvPr/>
      </p:nvGrpSpPr>
      <p:grpSpPr>
        <a:xfrm>
          <a:off x="0" y="0"/>
          <a:ext cx="0" cy="0"/>
          <a:chOff x="0" y="0"/>
          <a:chExt cx="0" cy="0"/>
        </a:xfrm>
      </p:grpSpPr>
      <p:sp>
        <p:nvSpPr>
          <p:cNvPr id="735" name="Shape 735"/>
          <p:cNvSpPr txBox="1"/>
          <p:nvPr>
            <p:ph idx="1" type="body"/>
          </p:nvPr>
        </p:nvSpPr>
        <p:spPr>
          <a:xfrm>
            <a:off x="685800" y="4400550"/>
            <a:ext cx="5486400" cy="3600600"/>
          </a:xfrm>
          <a:prstGeom prst="rect">
            <a:avLst/>
          </a:prstGeom>
          <a:noFill/>
          <a:ln>
            <a:noFill/>
          </a:ln>
        </p:spPr>
        <p:txBody>
          <a:bodyPr anchorCtr="0" anchor="ctr" bIns="91425" lIns="91425" rIns="91425" wrap="square" tIns="91425">
            <a:noAutofit/>
          </a:bodyPr>
          <a:lstStyle/>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736" name="Shape 73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3" name="Shape 763"/>
        <p:cNvGrpSpPr/>
        <p:nvPr/>
      </p:nvGrpSpPr>
      <p:grpSpPr>
        <a:xfrm>
          <a:off x="0" y="0"/>
          <a:ext cx="0" cy="0"/>
          <a:chOff x="0" y="0"/>
          <a:chExt cx="0" cy="0"/>
        </a:xfrm>
      </p:grpSpPr>
      <p:sp>
        <p:nvSpPr>
          <p:cNvPr id="764" name="Shape 764"/>
          <p:cNvSpPr txBox="1"/>
          <p:nvPr>
            <p:ph idx="1" type="body"/>
          </p:nvPr>
        </p:nvSpPr>
        <p:spPr>
          <a:xfrm>
            <a:off x="685800" y="4400550"/>
            <a:ext cx="5486400" cy="3600600"/>
          </a:xfrm>
          <a:prstGeom prst="rect">
            <a:avLst/>
          </a:prstGeom>
          <a:noFill/>
          <a:ln>
            <a:noFill/>
          </a:ln>
        </p:spPr>
        <p:txBody>
          <a:bodyPr anchorCtr="0" anchor="ctr" bIns="91425" lIns="91425" rIns="91425" wrap="square" tIns="91425">
            <a:noAutofit/>
          </a:bodyPr>
          <a:lstStyle/>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765" name="Shape 76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2" name="Shape 792"/>
        <p:cNvGrpSpPr/>
        <p:nvPr/>
      </p:nvGrpSpPr>
      <p:grpSpPr>
        <a:xfrm>
          <a:off x="0" y="0"/>
          <a:ext cx="0" cy="0"/>
          <a:chOff x="0" y="0"/>
          <a:chExt cx="0" cy="0"/>
        </a:xfrm>
      </p:grpSpPr>
      <p:sp>
        <p:nvSpPr>
          <p:cNvPr id="793" name="Shape 793"/>
          <p:cNvSpPr txBox="1"/>
          <p:nvPr>
            <p:ph idx="1" type="body"/>
          </p:nvPr>
        </p:nvSpPr>
        <p:spPr>
          <a:xfrm>
            <a:off x="685800" y="4400550"/>
            <a:ext cx="5486400" cy="3600600"/>
          </a:xfrm>
          <a:prstGeom prst="rect">
            <a:avLst/>
          </a:prstGeom>
          <a:noFill/>
          <a:ln>
            <a:noFill/>
          </a:ln>
        </p:spPr>
        <p:txBody>
          <a:bodyPr anchorCtr="0" anchor="ctr" bIns="91425" lIns="91425" rIns="91425" wrap="square" tIns="91425">
            <a:noAutofit/>
          </a:bodyPr>
          <a:lstStyle/>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794" name="Shape 79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1" name="Shape 821"/>
        <p:cNvGrpSpPr/>
        <p:nvPr/>
      </p:nvGrpSpPr>
      <p:grpSpPr>
        <a:xfrm>
          <a:off x="0" y="0"/>
          <a:ext cx="0" cy="0"/>
          <a:chOff x="0" y="0"/>
          <a:chExt cx="0" cy="0"/>
        </a:xfrm>
      </p:grpSpPr>
      <p:sp>
        <p:nvSpPr>
          <p:cNvPr id="822" name="Shape 822"/>
          <p:cNvSpPr txBox="1"/>
          <p:nvPr>
            <p:ph idx="1" type="body"/>
          </p:nvPr>
        </p:nvSpPr>
        <p:spPr>
          <a:xfrm>
            <a:off x="685800" y="4400550"/>
            <a:ext cx="5486400" cy="3600600"/>
          </a:xfrm>
          <a:prstGeom prst="rect">
            <a:avLst/>
          </a:prstGeom>
          <a:noFill/>
          <a:ln>
            <a:noFill/>
          </a:ln>
        </p:spPr>
        <p:txBody>
          <a:bodyPr anchorCtr="0" anchor="ctr" bIns="91425" lIns="91425" rIns="91425" wrap="square" tIns="91425">
            <a:noAutofit/>
          </a:bodyPr>
          <a:lstStyle/>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823" name="Shape 82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0" name="Shape 850"/>
        <p:cNvGrpSpPr/>
        <p:nvPr/>
      </p:nvGrpSpPr>
      <p:grpSpPr>
        <a:xfrm>
          <a:off x="0" y="0"/>
          <a:ext cx="0" cy="0"/>
          <a:chOff x="0" y="0"/>
          <a:chExt cx="0" cy="0"/>
        </a:xfrm>
      </p:grpSpPr>
      <p:sp>
        <p:nvSpPr>
          <p:cNvPr id="851" name="Shape 85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52" name="Shape 852"/>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Font typeface="Arial"/>
              <a:buNone/>
            </a:pPr>
            <a:r>
              <a:rPr b="0" i="0" lang="en-CA" sz="1100" u="none" cap="none" strike="noStrike">
                <a:solidFill>
                  <a:schemeClr val="dk1"/>
                </a:solidFill>
                <a:latin typeface="Arial"/>
                <a:ea typeface="Arial"/>
                <a:cs typeface="Arial"/>
                <a:sym typeface="Arial"/>
              </a:rPr>
              <a:t>Multiple cultures model: based on the consistent interaction of academic, dominant and minority cultures integrated into course design. In this model, epistemological and educational philosophy differences among the three cultures are thoroughly considered and integrated in the educational dimensions involved in the design of the teaching and learning environment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9" name="Shape 869"/>
        <p:cNvGrpSpPr/>
        <p:nvPr/>
      </p:nvGrpSpPr>
      <p:grpSpPr>
        <a:xfrm>
          <a:off x="0" y="0"/>
          <a:ext cx="0" cy="0"/>
          <a:chOff x="0" y="0"/>
          <a:chExt cx="0" cy="0"/>
        </a:xfrm>
      </p:grpSpPr>
      <p:sp>
        <p:nvSpPr>
          <p:cNvPr id="870" name="Shape 870"/>
          <p:cNvSpPr txBox="1"/>
          <p:nvPr>
            <p:ph idx="1" type="body"/>
          </p:nvPr>
        </p:nvSpPr>
        <p:spPr>
          <a:xfrm>
            <a:off x="685800" y="4400550"/>
            <a:ext cx="5486400" cy="3600600"/>
          </a:xfrm>
          <a:prstGeom prst="rect">
            <a:avLst/>
          </a:prstGeom>
          <a:noFill/>
          <a:ln>
            <a:noFill/>
          </a:ln>
        </p:spPr>
        <p:txBody>
          <a:bodyPr anchorCtr="0" anchor="ctr" bIns="91425" lIns="91425" rIns="91425" wrap="square" tIns="91425">
            <a:noAutofit/>
          </a:bodyPr>
          <a:lstStyle/>
          <a:p>
            <a:pPr indent="0" lvl="0" marL="0" marR="0" rtl="0" algn="l">
              <a:spcBef>
                <a:spcPts val="0"/>
              </a:spcBef>
              <a:spcAft>
                <a:spcPts val="0"/>
              </a:spcAft>
              <a:buClr>
                <a:schemeClr val="dk1"/>
              </a:buClr>
              <a:buFont typeface="Arial"/>
              <a:buNone/>
            </a:pPr>
            <a:r>
              <a:rPr b="0" i="0" lang="en-CA" sz="1100" u="none" cap="none" strike="noStrike">
                <a:solidFill>
                  <a:schemeClr val="dk1"/>
                </a:solidFill>
                <a:latin typeface="Arial"/>
                <a:ea typeface="Arial"/>
                <a:cs typeface="Arial"/>
                <a:sym typeface="Arial"/>
              </a:rPr>
              <a:t>The Medicine Wheel is a key symbol in Indigenous cultures. It is based on a circular pattern and cyclical set of four: the four seasons, the four stages of life, the four bio-psychosocial and spiritual aspects of a person. Dans la langue crie, le cercle d’influences s’appelle pimatisiwin, mot qui signifie “vie” (2003: p.9. Intégration des perspectives autochtones dans les programmes díÈtudes : ouvrage de référence pour les concepteurs de programmes d’études, les enseignants et les administrateurs, Education et Recherche Manitoba)</a:t>
            </a:r>
          </a:p>
          <a:p>
            <a:pPr indent="0" lvl="0" marL="0" marR="0" rtl="0" algn="l">
              <a:spcBef>
                <a:spcPts val="0"/>
              </a:spcBef>
              <a:spcAft>
                <a:spcPts val="0"/>
              </a:spcAft>
              <a:buClr>
                <a:schemeClr val="dk1"/>
              </a:buClr>
              <a:buFont typeface="Arial"/>
              <a:buNone/>
            </a:pPr>
            <a:r>
              <a:rPr b="0" i="0" lang="en-CA" sz="1100" u="none" cap="none" strike="noStrike">
                <a:solidFill>
                  <a:schemeClr val="dk1"/>
                </a:solidFill>
                <a:latin typeface="Arial"/>
                <a:ea typeface="Arial"/>
                <a:cs typeface="Arial"/>
                <a:sym typeface="Arial"/>
              </a:rPr>
              <a:t>Tous les cercles d’influences ont des éléments en commun mais chacun est unique puisqu’il dépend des enseignements que la personne concernée a eus, de ses expériences personnelles et de la façon dont elle interprete l’interdépendance des aspects de la vie qu’elle représente à l’aide du cercle d’influences.</a:t>
            </a:r>
          </a:p>
          <a:p>
            <a:pPr indent="0" lvl="0" marL="0" marR="0" rtl="0" algn="l">
              <a:spcBef>
                <a:spcPts val="0"/>
              </a:spcBef>
              <a:spcAft>
                <a:spcPts val="0"/>
              </a:spcAft>
              <a:buClr>
                <a:schemeClr val="dk1"/>
              </a:buClr>
              <a:buFont typeface="Arial"/>
              <a:buNone/>
            </a:pPr>
            <a:r>
              <a:rPr b="0" i="0" lang="en-CA" sz="1100" u="none" cap="none" strike="noStrike">
                <a:solidFill>
                  <a:schemeClr val="dk1"/>
                </a:solidFill>
                <a:latin typeface="Arial"/>
                <a:ea typeface="Arial"/>
                <a:cs typeface="Arial"/>
                <a:sym typeface="Arial"/>
              </a:rPr>
              <a:t>The Four Cardinal points on the Medicine Wheel are the Four Sacred Directions, represented among the Ojibwe by the colours yellow, red, black and white. At the center of the wheel is the spiritual essence of the self, balance, hamornie. (Pitawanakwat, 2006). Le cercle d’influences  sert à représenter l’interdépendance des aspects de la vie et à donner à quelqu’un une orientation et un sens à sa vie.</a:t>
            </a:r>
          </a:p>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595959"/>
              </a:buClr>
              <a:buFont typeface="Arial"/>
              <a:buNone/>
            </a:pPr>
            <a:r>
              <a:rPr b="0" i="0" lang="en-CA" sz="1100" u="none" cap="none" strike="noStrike">
                <a:solidFill>
                  <a:srgbClr val="595959"/>
                </a:solidFill>
                <a:latin typeface="Arial"/>
                <a:ea typeface="Arial"/>
                <a:cs typeface="Arial"/>
                <a:sym typeface="Arial"/>
              </a:rPr>
              <a:t>Contrary to the Western perspective where knowledge is structured and organized in separate disciplines, in the Indigenous epistemology “All things, material and spiritual, are </a:t>
            </a:r>
            <a:r>
              <a:rPr b="0" i="0" lang="en-CA" sz="1100" u="none" cap="none" strike="noStrike">
                <a:solidFill>
                  <a:srgbClr val="C00000"/>
                </a:solidFill>
                <a:latin typeface="Arial"/>
                <a:ea typeface="Arial"/>
                <a:cs typeface="Arial"/>
                <a:sym typeface="Arial"/>
              </a:rPr>
              <a:t>interconnected and interdependent in a circular pattern </a:t>
            </a:r>
            <a:r>
              <a:rPr b="0" i="0" lang="en-CA" sz="1100" u="none" cap="none" strike="noStrike">
                <a:solidFill>
                  <a:srgbClr val="595959"/>
                </a:solidFill>
                <a:latin typeface="Arial"/>
                <a:ea typeface="Arial"/>
                <a:cs typeface="Arial"/>
                <a:sym typeface="Arial"/>
              </a:rPr>
              <a:t>of the cycles of nature”. (Leik, 2009, p.19)</a:t>
            </a:r>
          </a:p>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871" name="Shape 87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1" name="Shape 881"/>
        <p:cNvGrpSpPr/>
        <p:nvPr/>
      </p:nvGrpSpPr>
      <p:grpSpPr>
        <a:xfrm>
          <a:off x="0" y="0"/>
          <a:ext cx="0" cy="0"/>
          <a:chOff x="0" y="0"/>
          <a:chExt cx="0" cy="0"/>
        </a:xfrm>
      </p:grpSpPr>
      <p:sp>
        <p:nvSpPr>
          <p:cNvPr id="882" name="Shape 882"/>
          <p:cNvSpPr txBox="1"/>
          <p:nvPr>
            <p:ph idx="1" type="body"/>
          </p:nvPr>
        </p:nvSpPr>
        <p:spPr>
          <a:xfrm>
            <a:off x="685800" y="4400550"/>
            <a:ext cx="5486400" cy="3600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chemeClr val="dk1"/>
              </a:buClr>
              <a:buFont typeface="Arial"/>
              <a:buNone/>
            </a:pPr>
            <a:r>
              <a:rPr b="0" i="0" lang="en-CA" sz="1100" u="none" cap="none" strike="noStrike">
                <a:solidFill>
                  <a:schemeClr val="dk1"/>
                </a:solidFill>
                <a:latin typeface="Arial"/>
                <a:ea typeface="Arial"/>
                <a:cs typeface="Arial"/>
                <a:sym typeface="Arial"/>
              </a:rPr>
              <a:t>Our pedagogical framework fuses Western and Indigenous approaches. In an attempt to integrate the humanistic and holistic perspectives of Indigenous epistemology (Battiste, 2002; Yunkaporta, 2009, Child &amp; Benwell, 2015) “where all things, material and spiritual, are interconnected and interdependent” (Leik, 2009, p.19), in a circular pattern of the cycles of nature, and the Western perspective which structures knowledge in separate disciplines, we propose a pedagogical framework based on the Aboriginal Life Cycle Wheel (Aboriginal Family Healing Joint Steering Committee, 1993) and the Medicine Wheel (Pitawanakwat, 2006). In this framework, the learner is seen holistically in different stages of maturity (childhood, adolescence and adulthood) as a thinking, verbal and non-verbal, emotional and spiritual human being rooted in the values of her/his plurilingual and pluricultural communities. </a:t>
            </a:r>
          </a:p>
          <a:p>
            <a:pPr indent="0" lvl="0" marL="0" marR="0" rtl="0" algn="l">
              <a:lnSpc>
                <a:spcPct val="100000"/>
              </a:lnSpc>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Font typeface="Arial"/>
              <a:buNone/>
            </a:pPr>
            <a:r>
              <a:rPr b="0" i="0" lang="en-CA" sz="1100" u="none" cap="none" strike="noStrike">
                <a:solidFill>
                  <a:schemeClr val="dk1"/>
                </a:solidFill>
                <a:latin typeface="Arial"/>
                <a:ea typeface="Arial"/>
                <a:cs typeface="Arial"/>
                <a:sym typeface="Arial"/>
              </a:rPr>
              <a:t>In the same way that the circle of influences guides our understanding and physical, temporal and spiritual experience of the world in which we live, the pedagogical approach proposed in the LINCDIRE project integrates a holistic and inclusive perspective to organize teaching and guide learning through each of the circle quadrants, whether in the instructional design of the learning tasks or the LITE (Language Integration through E-portfolio) architecture that students will use. The central part of the Medicine Wheel, to which all learning is convergent, is at the heart of the learner's identity and spiritual construction (Pitawanakwat, 2006) and is translated into the electronic portfolio by a space where learners conserve and archive Projects and works that illustrate the development of their plurilingual and pluricultural individuality.</a:t>
            </a:r>
          </a:p>
        </p:txBody>
      </p:sp>
      <p:sp>
        <p:nvSpPr>
          <p:cNvPr id="883" name="Shape 88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4" name="Shape 484"/>
        <p:cNvGrpSpPr/>
        <p:nvPr/>
      </p:nvGrpSpPr>
      <p:grpSpPr>
        <a:xfrm>
          <a:off x="0" y="0"/>
          <a:ext cx="0" cy="0"/>
          <a:chOff x="0" y="0"/>
          <a:chExt cx="0" cy="0"/>
        </a:xfrm>
      </p:grpSpPr>
      <p:sp>
        <p:nvSpPr>
          <p:cNvPr id="485" name="Shape 4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6" name="Shape 48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69850" lvl="0" marL="0">
              <a:spcBef>
                <a:spcPts val="0"/>
              </a:spcBef>
              <a:buClr>
                <a:schemeClr val="dk1"/>
              </a:buClr>
              <a:buSzPts val="1100"/>
              <a:buFont typeface="Arial"/>
              <a:buNone/>
            </a:pPr>
            <a:r>
              <a:rPr lang="en-CA"/>
              <a:t>Linguistic and cultural diversity is inherent in North America, where both Canada and the U.S. are homes to multiple languages, including heritage, Aboriginal and official languages. This reality requires language teaching approaches that better reflect and enhance such diversity, and instill in teachers and learners a reenvisioned attitude towards language and cultural plurality (Cummins, 2007; Dyck &amp; Kumar, 2012). This colloquium builds upon a large SSHRC-funded international research partnership which is developing a technology-enhanced, action-oriented approach that promotes plurilingualism (Piccardo, 2013) and examines its potential. With researchers and educators from Canadian, U.S., and French institutions, this project introduces a unique pedagogical model that includes plurilingualism and Indigenous pedagogies to actively draw on language learners’ existing “funds of knowledge” (Gonzalez, Moll &amp; Amanti, 2006) in the development of strategic plurilingual competencies, fostering lifelong language and pluricultural learning.  The first paper introduces the project’s scope and developmental stages, theoretical framework and contributing epistemologies, and the results of the piloting phrase. The second paper details the collaborative process of developing a unique pluricultural pedagogical framework that fuses Western and Indigenous approaches in education, embracing a “multiple cultures” model (Henderson, 1996; 2007) so minority languages and cultures are both considered and integrated in the learning environment (Germain-Rutherford, 2008). The third paper discusses the CEFR-inspired (Council of Europe, 2001) development of plurilingual/pluricultural action-oriented tasks and their pedagogical implications. The fourth paper presents the project’s online environment, including its medicine wheel informed e-portfolio tool and the LMS which integrates action-oriented, plurilingual tasks. </a:t>
            </a:r>
          </a:p>
          <a:p>
            <a:pPr indent="0" lvl="0" mar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3" name="Shape 903"/>
        <p:cNvGrpSpPr/>
        <p:nvPr/>
      </p:nvGrpSpPr>
      <p:grpSpPr>
        <a:xfrm>
          <a:off x="0" y="0"/>
          <a:ext cx="0" cy="0"/>
          <a:chOff x="0" y="0"/>
          <a:chExt cx="0" cy="0"/>
        </a:xfrm>
      </p:grpSpPr>
      <p:sp>
        <p:nvSpPr>
          <p:cNvPr id="904" name="Shape 904"/>
          <p:cNvSpPr txBox="1"/>
          <p:nvPr>
            <p:ph idx="1" type="body"/>
          </p:nvPr>
        </p:nvSpPr>
        <p:spPr>
          <a:xfrm>
            <a:off x="685800" y="4400550"/>
            <a:ext cx="5486400" cy="3600600"/>
          </a:xfrm>
          <a:prstGeom prst="rect">
            <a:avLst/>
          </a:prstGeom>
          <a:noFill/>
          <a:ln>
            <a:noFill/>
          </a:ln>
        </p:spPr>
        <p:txBody>
          <a:bodyPr anchorCtr="0" anchor="ctr" bIns="91425" lIns="91425" rIns="91425" wrap="square" tIns="91425">
            <a:noAutofit/>
          </a:bodyPr>
          <a:lstStyle/>
          <a:p>
            <a:pPr indent="0" lvl="0" marL="0" marR="0" rtl="0" algn="l">
              <a:spcBef>
                <a:spcPts val="0"/>
              </a:spcBef>
              <a:spcAft>
                <a:spcPts val="0"/>
              </a:spcAft>
              <a:buClr>
                <a:schemeClr val="dk1"/>
              </a:buClr>
              <a:buFont typeface="Arial"/>
              <a:buNone/>
            </a:pPr>
            <a:r>
              <a:rPr b="0" i="0" lang="en-CA" sz="1100" u="none" cap="none" strike="noStrike">
                <a:solidFill>
                  <a:schemeClr val="dk1"/>
                </a:solidFill>
                <a:latin typeface="Arial"/>
                <a:ea typeface="Arial"/>
                <a:cs typeface="Arial"/>
                <a:sym typeface="Arial"/>
              </a:rPr>
              <a:t>Dans notre systme d’éducation, le savoir se gagne. On apprend à écouter, comme un être humain qui a le don d’entendre ce qui se dit. On ne met pas le savoir dans la tête ni dans les mains de l’apprenant. On donne des conseils mais pas de réponses. On ne fait pas croire aux gens que les réponses viennent de l’extérieur. Les réponses viennent de l’intérieur. (Wes Fineday, publication du Protocole de l’Ouest canadien 7) (Trad. libre)</a:t>
            </a:r>
          </a:p>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905" name="Shape 90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5" name="Shape 915"/>
        <p:cNvGrpSpPr/>
        <p:nvPr/>
      </p:nvGrpSpPr>
      <p:grpSpPr>
        <a:xfrm>
          <a:off x="0" y="0"/>
          <a:ext cx="0" cy="0"/>
          <a:chOff x="0" y="0"/>
          <a:chExt cx="0" cy="0"/>
        </a:xfrm>
      </p:grpSpPr>
      <p:sp>
        <p:nvSpPr>
          <p:cNvPr id="916" name="Shape 91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med" w="med" type="none"/>
            <a:tailEnd len="med" w="med" type="none"/>
          </a:ln>
        </p:spPr>
      </p:sp>
      <p:sp>
        <p:nvSpPr>
          <p:cNvPr id="917" name="Shape 917"/>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918" name="Shape 918"/>
          <p:cNvSpPr txBox="1"/>
          <p:nvPr>
            <p:ph idx="12" type="sldNum"/>
          </p:nvPr>
        </p:nvSpPr>
        <p:spPr>
          <a:xfrm>
            <a:off x="3884612" y="8685213"/>
            <a:ext cx="2971800" cy="4587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Font typeface="Calibri"/>
              <a:buNone/>
            </a:pPr>
            <a:fld id="{00000000-1234-1234-1234-123412341234}" type="slidenum">
              <a:rPr b="0" i="0" lang="en-CA"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2" name="Shape 942"/>
        <p:cNvGrpSpPr/>
        <p:nvPr/>
      </p:nvGrpSpPr>
      <p:grpSpPr>
        <a:xfrm>
          <a:off x="0" y="0"/>
          <a:ext cx="0" cy="0"/>
          <a:chOff x="0" y="0"/>
          <a:chExt cx="0" cy="0"/>
        </a:xfrm>
      </p:grpSpPr>
      <p:sp>
        <p:nvSpPr>
          <p:cNvPr id="943" name="Shape 9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4" name="Shape 9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69850" lvl="0" marL="0" rtl="0">
              <a:spcBef>
                <a:spcPts val="0"/>
              </a:spcBef>
              <a:buClr>
                <a:schemeClr val="dk1"/>
              </a:buClr>
              <a:buSzPts val="1100"/>
              <a:buFont typeface="Arial"/>
              <a:buNone/>
            </a:pPr>
            <a:r>
              <a:rPr lang="en-CA"/>
              <a:t>Linguistic and cultural diversity is inherent in North America, where both Canada and the U.S. are homes to multiple languages, including heritage, Aboriginal and official languages. This reality requires language teaching approaches that better reflect and enhance such diversity, and instill in teachers and learners a reenvisioned attitude towards language and cultural plurality (Cummins, 2007; Dyck &amp; Kumar, 2012). This colloquium builds upon a large SSHRC-funded international research partnership which is developing a technology-enhanced, action-oriented approach that promotes plurilingualism (Piccardo, 2013) and examines its potential. With researchers and educators from Canadian, U.S., and French institutions, this project introduces a unique pedagogical model that includes plurilingualism and Indigenous pedagogies to actively draw on language learners’ existing “funds of knowledge” (Gonzalez, Moll &amp; Amanti, 2006) in the development of strategic plurilingual competencies, fostering lifelong language and pluricultural learning.  The first paper introduces the project’s scope and developmental stages, theoretical framework and contributing epistemologies, and the results of the piloting phrase. The second paper details the collaborative process of developing a unique pluricultural pedagogical framework that fuses Western and Indigenous approaches in education, embracing a “multiple cultures” model (Henderson, 1996; 2007) so minority languages and cultures are both considered and integrated in the learning environment (Germain-Rutherford, 2008). The third paper discusses the CEFR-inspired (Council of Europe, 2001) development of plurilingual/pluricultural action-oriented tasks and their pedagogical implications. The fourth paper presents the project’s online environment, including its medicine wheel informed e-portfolio tool and the LMS which integrates action-oriented, plurilingual tasks. </a:t>
            </a:r>
          </a:p>
          <a:p>
            <a:pPr indent="0" lvl="0" marL="0" rt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8" name="Shape 948"/>
        <p:cNvGrpSpPr/>
        <p:nvPr/>
      </p:nvGrpSpPr>
      <p:grpSpPr>
        <a:xfrm>
          <a:off x="0" y="0"/>
          <a:ext cx="0" cy="0"/>
          <a:chOff x="0" y="0"/>
          <a:chExt cx="0" cy="0"/>
        </a:xfrm>
      </p:grpSpPr>
      <p:sp>
        <p:nvSpPr>
          <p:cNvPr id="949" name="Shape 9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0" name="Shape 95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69850" lvl="0" marL="0">
              <a:spcBef>
                <a:spcPts val="0"/>
              </a:spcBef>
              <a:buClr>
                <a:schemeClr val="dk1"/>
              </a:buClr>
              <a:buSzPts val="1100"/>
              <a:buFont typeface="Arial"/>
              <a:buNone/>
            </a:pPr>
            <a:r>
              <a:t/>
            </a:r>
            <a:endParaRPr/>
          </a:p>
          <a:p>
            <a:pPr indent="0" lvl="0" mar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5" name="Shape 955"/>
        <p:cNvGrpSpPr/>
        <p:nvPr/>
      </p:nvGrpSpPr>
      <p:grpSpPr>
        <a:xfrm>
          <a:off x="0" y="0"/>
          <a:ext cx="0" cy="0"/>
          <a:chOff x="0" y="0"/>
          <a:chExt cx="0" cy="0"/>
        </a:xfrm>
      </p:grpSpPr>
      <p:sp>
        <p:nvSpPr>
          <p:cNvPr id="956" name="Shape 9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7" name="Shape 9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69850" lvl="0" marL="0">
              <a:spcBef>
                <a:spcPts val="0"/>
              </a:spcBef>
              <a:buClr>
                <a:schemeClr val="dk1"/>
              </a:buClr>
              <a:buSzPts val="1100"/>
              <a:buFont typeface="Arial"/>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1" name="Shape 961"/>
        <p:cNvGrpSpPr/>
        <p:nvPr/>
      </p:nvGrpSpPr>
      <p:grpSpPr>
        <a:xfrm>
          <a:off x="0" y="0"/>
          <a:ext cx="0" cy="0"/>
          <a:chOff x="0" y="0"/>
          <a:chExt cx="0" cy="0"/>
        </a:xfrm>
      </p:grpSpPr>
      <p:sp>
        <p:nvSpPr>
          <p:cNvPr id="962" name="Shape 962"/>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Font typeface="Arial"/>
              <a:buNone/>
            </a:pPr>
            <a:r>
              <a:rPr i="1" lang="en-CA" sz="1400"/>
              <a:t>Part 1: Overview of the task; uses a backwards design; where teachers design a scenario based on the comm. activities &amp; competences they wish to draw on and develop; and outline the ways this task might speak to the different quadrants of the MW &amp; contribute to the holistic development of the learner.</a:t>
            </a:r>
          </a:p>
          <a:p>
            <a:pPr indent="0" lvl="0" marL="0" marR="0" rtl="0" algn="l">
              <a:spcBef>
                <a:spcPts val="0"/>
              </a:spcBef>
              <a:buClr>
                <a:schemeClr val="dk1"/>
              </a:buClr>
              <a:buFont typeface="Arial"/>
              <a:buNone/>
            </a:pPr>
            <a:r>
              <a:t/>
            </a:r>
            <a:endParaRPr i="1" sz="1400"/>
          </a:p>
          <a:p>
            <a:pPr indent="0" lvl="0" marL="0" marR="0" rtl="0" algn="l">
              <a:spcBef>
                <a:spcPts val="0"/>
              </a:spcBef>
              <a:buClr>
                <a:schemeClr val="dk1"/>
              </a:buClr>
              <a:buFont typeface="Arial"/>
              <a:buNone/>
            </a:pPr>
            <a:r>
              <a:rPr i="1" lang="en-CA" sz="1400"/>
              <a:t>Part 3 is the step-by-step task development where the different subtasks are outlined in detail </a:t>
            </a:r>
          </a:p>
          <a:p>
            <a:pPr indent="0" lvl="0" marL="0" marR="0" rtl="0" algn="l">
              <a:spcBef>
                <a:spcPts val="0"/>
              </a:spcBef>
              <a:buClr>
                <a:schemeClr val="dk1"/>
              </a:buClr>
              <a:buFont typeface="Arial"/>
              <a:buNone/>
            </a:pPr>
            <a:r>
              <a:t/>
            </a:r>
            <a:endParaRPr i="1" sz="1400"/>
          </a:p>
          <a:p>
            <a:pPr indent="0" lvl="0" marL="0" marR="0" rtl="0" algn="l">
              <a:spcBef>
                <a:spcPts val="0"/>
              </a:spcBef>
              <a:buClr>
                <a:schemeClr val="dk1"/>
              </a:buClr>
              <a:buFont typeface="Arial"/>
              <a:buNone/>
            </a:pPr>
            <a:r>
              <a:rPr i="1" lang="en-CA" sz="1400"/>
              <a:t>Part 2 provides an overview of the task to make sure that all the elements outlined in Part 1 are actually involved in the subtasks. And from my own experience using the template, I found that I wasn’t really engaging with the medicine wheel quadrants.</a:t>
            </a:r>
          </a:p>
          <a:p>
            <a:pPr indent="0" lvl="0" marL="0" marR="0" rtl="0" algn="l">
              <a:spcBef>
                <a:spcPts val="0"/>
              </a:spcBef>
              <a:buClr>
                <a:schemeClr val="dk1"/>
              </a:buClr>
              <a:buFont typeface="Arial"/>
              <a:buNone/>
            </a:pPr>
            <a:r>
              <a:t/>
            </a:r>
            <a:endParaRPr i="1" sz="1400"/>
          </a:p>
          <a:p>
            <a:pPr indent="0" lvl="0" marL="0" marR="0" rtl="0" algn="l">
              <a:spcBef>
                <a:spcPts val="0"/>
              </a:spcBef>
              <a:buClr>
                <a:schemeClr val="dk1"/>
              </a:buClr>
              <a:buFont typeface="Arial"/>
              <a:buNone/>
            </a:pPr>
            <a:r>
              <a:rPr i="1" lang="en-CA" sz="1400"/>
              <a:t>Part 4 and Part 5: checklists for the teacher and a checklist &amp; reflection for the student which Geoff &amp; Kris will speak to in a moment . </a:t>
            </a:r>
          </a:p>
          <a:p>
            <a:pPr indent="0" lvl="0" marL="0" marR="0" rtl="0" algn="l">
              <a:spcBef>
                <a:spcPts val="0"/>
              </a:spcBef>
              <a:buClr>
                <a:schemeClr val="dk1"/>
              </a:buClr>
              <a:buFont typeface="Arial"/>
              <a:buNone/>
            </a:pPr>
            <a:r>
              <a:t/>
            </a:r>
            <a:endParaRPr i="1" sz="1400"/>
          </a:p>
          <a:p>
            <a:pPr indent="0" lvl="0" marL="0" marR="0" rtl="0" algn="l">
              <a:spcBef>
                <a:spcPts val="0"/>
              </a:spcBef>
              <a:buClr>
                <a:schemeClr val="dk1"/>
              </a:buClr>
              <a:buFont typeface="Arial"/>
              <a:buNone/>
            </a:pPr>
            <a:r>
              <a:rPr i="1" lang="en-CA" sz="1400"/>
              <a:t> </a:t>
            </a:r>
          </a:p>
        </p:txBody>
      </p:sp>
      <p:sp>
        <p:nvSpPr>
          <p:cNvPr id="963" name="Shape 96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8" name="Shape 968"/>
        <p:cNvGrpSpPr/>
        <p:nvPr/>
      </p:nvGrpSpPr>
      <p:grpSpPr>
        <a:xfrm>
          <a:off x="0" y="0"/>
          <a:ext cx="0" cy="0"/>
          <a:chOff x="0" y="0"/>
          <a:chExt cx="0" cy="0"/>
        </a:xfrm>
      </p:grpSpPr>
      <p:sp>
        <p:nvSpPr>
          <p:cNvPr id="969" name="Shape 969"/>
          <p:cNvSpPr txBox="1"/>
          <p:nvPr>
            <p:ph idx="1" type="body"/>
          </p:nvPr>
        </p:nvSpPr>
        <p:spPr>
          <a:xfrm>
            <a:off x="685800" y="4400550"/>
            <a:ext cx="5486400" cy="3600600"/>
          </a:xfrm>
          <a:prstGeom prst="rect">
            <a:avLst/>
          </a:prstGeom>
          <a:noFill/>
          <a:ln>
            <a:noFill/>
          </a:ln>
        </p:spPr>
        <p:txBody>
          <a:bodyPr anchorCtr="0" anchor="ctr" bIns="91425" lIns="91425" rIns="91425" wrap="square" tIns="91425">
            <a:noAutofit/>
          </a:bodyPr>
          <a:lstStyle/>
          <a:p>
            <a:pPr indent="0" lvl="0" marL="0" marR="0" rtl="0" algn="l">
              <a:spcBef>
                <a:spcPts val="0"/>
              </a:spcBef>
              <a:buClr>
                <a:schemeClr val="dk1"/>
              </a:buClr>
              <a:buFont typeface="Arial"/>
              <a:buNone/>
            </a:pPr>
            <a:r>
              <a:rPr lang="en-CA"/>
              <a:t>We decided to create a series of YouTube tutorials for our participating teachers; these outline plurilingualism, the action-oriented approach, the medicine wheel, as well as providing a step-by-step guide to use of the template. </a:t>
            </a:r>
          </a:p>
        </p:txBody>
      </p:sp>
      <p:sp>
        <p:nvSpPr>
          <p:cNvPr id="970" name="Shape 97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8" name="Shape 978"/>
        <p:cNvGrpSpPr/>
        <p:nvPr/>
      </p:nvGrpSpPr>
      <p:grpSpPr>
        <a:xfrm>
          <a:off x="0" y="0"/>
          <a:ext cx="0" cy="0"/>
          <a:chOff x="0" y="0"/>
          <a:chExt cx="0" cy="0"/>
        </a:xfrm>
      </p:grpSpPr>
      <p:sp>
        <p:nvSpPr>
          <p:cNvPr id="979" name="Shape 97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80" name="Shape 980"/>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Font typeface="Arial"/>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6" name="Shape 986"/>
        <p:cNvGrpSpPr/>
        <p:nvPr/>
      </p:nvGrpSpPr>
      <p:grpSpPr>
        <a:xfrm>
          <a:off x="0" y="0"/>
          <a:ext cx="0" cy="0"/>
          <a:chOff x="0" y="0"/>
          <a:chExt cx="0" cy="0"/>
        </a:xfrm>
      </p:grpSpPr>
      <p:sp>
        <p:nvSpPr>
          <p:cNvPr id="987" name="Shape 98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med" w="med" type="none"/>
            <a:tailEnd len="med" w="med" type="none"/>
          </a:ln>
        </p:spPr>
      </p:sp>
      <p:sp>
        <p:nvSpPr>
          <p:cNvPr id="988" name="Shape 988"/>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69850" lvl="0" marL="0" rtl="0">
              <a:spcBef>
                <a:spcPts val="0"/>
              </a:spcBef>
              <a:buClr>
                <a:schemeClr val="dk1"/>
              </a:buClr>
              <a:buSzPts val="1100"/>
              <a:buFont typeface="Arial"/>
              <a:buNone/>
            </a:pPr>
            <a:r>
              <a:rPr lang="en-CA" sz="1400">
                <a:latin typeface="Cambria"/>
                <a:ea typeface="Cambria"/>
                <a:cs typeface="Cambria"/>
                <a:sym typeface="Cambria"/>
              </a:rPr>
              <a:t>The anthology can be  shared with children who understand the target language, and/or subsequent classes of students taking this course.</a:t>
            </a:r>
          </a:p>
          <a:p>
            <a:pPr indent="-69850" lvl="0" marL="0" rtl="0">
              <a:spcBef>
                <a:spcPts val="0"/>
              </a:spcBef>
              <a:buClr>
                <a:schemeClr val="dk1"/>
              </a:buClr>
              <a:buSzPts val="1100"/>
              <a:buFont typeface="Arial"/>
              <a:buNone/>
            </a:pPr>
            <a:r>
              <a:rPr lang="en-CA" sz="1500">
                <a:latin typeface="Cambria"/>
                <a:ea typeface="Cambria"/>
                <a:cs typeface="Cambria"/>
                <a:sym typeface="Cambria"/>
              </a:rPr>
              <a:t> and then use their prior knowledge of linguistic and narrative clues to arrange pieces of a scrambled German fairytale in a logical order</a:t>
            </a:r>
          </a:p>
          <a:p>
            <a:pPr indent="-69850" lvl="0" marL="0" rtl="0">
              <a:spcBef>
                <a:spcPts val="0"/>
              </a:spcBef>
              <a:buClr>
                <a:schemeClr val="dk1"/>
              </a:buClr>
              <a:buSzPts val="1100"/>
              <a:buFont typeface="Arial"/>
              <a:buNone/>
            </a:pPr>
            <a:r>
              <a:t/>
            </a:r>
            <a:endParaRPr sz="1400">
              <a:latin typeface="Cambria"/>
              <a:ea typeface="Cambria"/>
              <a:cs typeface="Cambria"/>
              <a:sym typeface="Cambria"/>
            </a:endParaRPr>
          </a:p>
          <a:p>
            <a:pPr indent="-69850" lvl="0" marL="0" rtl="0">
              <a:spcBef>
                <a:spcPts val="0"/>
              </a:spcBef>
              <a:buClr>
                <a:schemeClr val="dk1"/>
              </a:buClr>
              <a:buSzPts val="1100"/>
              <a:buFont typeface="Arial"/>
              <a:buNone/>
            </a:pPr>
            <a:r>
              <a:t/>
            </a:r>
            <a:endParaRPr sz="1400">
              <a:latin typeface="Cambria"/>
              <a:ea typeface="Cambria"/>
              <a:cs typeface="Cambria"/>
              <a:sym typeface="Cambria"/>
            </a:endParaRPr>
          </a:p>
          <a:p>
            <a:pPr indent="-69850" lvl="0" marL="0" rtl="0">
              <a:spcBef>
                <a:spcPts val="0"/>
              </a:spcBef>
              <a:buClr>
                <a:schemeClr val="dk1"/>
              </a:buClr>
              <a:buSzPts val="1100"/>
              <a:buFont typeface="Arial"/>
              <a:buNone/>
            </a:pPr>
            <a:r>
              <a:rPr lang="en-CA" sz="1400">
                <a:latin typeface="Cambria"/>
                <a:ea typeface="Cambria"/>
                <a:cs typeface="Cambria"/>
                <a:sym typeface="Cambria"/>
              </a:rPr>
              <a:t>, including appropriate volume, pace, intonation, sound effects, different voices for different characters’ dialogue, facial expressions, props and gestures/movements in the telling of a story. </a:t>
            </a:r>
          </a:p>
          <a:p>
            <a:pPr indent="-69850" lvl="0" marL="0" rtl="0">
              <a:spcBef>
                <a:spcPts val="0"/>
              </a:spcBef>
              <a:buClr>
                <a:schemeClr val="dk1"/>
              </a:buClr>
              <a:buSzPts val="1100"/>
              <a:buFont typeface="Arial"/>
              <a:buNone/>
            </a:pPr>
            <a:r>
              <a:t/>
            </a:r>
            <a:endParaRPr sz="1400">
              <a:latin typeface="Cambria"/>
              <a:ea typeface="Cambria"/>
              <a:cs typeface="Cambria"/>
              <a:sym typeface="Cambria"/>
            </a:endParaRPr>
          </a:p>
          <a:p>
            <a:pPr indent="-69850" lvl="0" marL="0" rtl="0">
              <a:spcBef>
                <a:spcPts val="0"/>
              </a:spcBef>
              <a:buClr>
                <a:schemeClr val="dk1"/>
              </a:buClr>
              <a:buSzPts val="1100"/>
              <a:buFont typeface="Arial"/>
              <a:buNone/>
            </a:pPr>
            <a:r>
              <a:rPr lang="en-CA" sz="1300">
                <a:latin typeface="Cambria"/>
                <a:ea typeface="Cambria"/>
                <a:cs typeface="Cambria"/>
                <a:sym typeface="Cambria"/>
              </a:rPr>
              <a:t>regardless of the language they are in. Other students focus on trying to understand the story using knowledge from other languages they speak, visual and contextual clues.</a:t>
            </a:r>
            <a:r>
              <a:rPr lang="en-CA" sz="1200">
                <a:latin typeface="Cambria"/>
                <a:ea typeface="Cambria"/>
                <a:cs typeface="Cambria"/>
                <a:sym typeface="Cambria"/>
              </a:rPr>
              <a:t> </a:t>
            </a:r>
          </a:p>
          <a:p>
            <a:pPr indent="-69850" lvl="0" marL="0" rtl="0">
              <a:spcBef>
                <a:spcPts val="0"/>
              </a:spcBef>
              <a:buClr>
                <a:schemeClr val="dk1"/>
              </a:buClr>
              <a:buSzPts val="1100"/>
              <a:buFont typeface="Arial"/>
              <a:buNone/>
            </a:pPr>
            <a:r>
              <a:t/>
            </a:r>
            <a:endParaRPr sz="1400">
              <a:latin typeface="Cambria"/>
              <a:ea typeface="Cambria"/>
              <a:cs typeface="Cambria"/>
              <a:sym typeface="Cambria"/>
            </a:endParaRPr>
          </a:p>
          <a:p>
            <a:pPr indent="0" lvl="0" marL="0" marR="0" rtl="0" algn="l">
              <a:spcBef>
                <a:spcPts val="0"/>
              </a:spcBef>
              <a:buClr>
                <a:schemeClr val="dk1"/>
              </a:buClr>
              <a:buFont typeface="Arial"/>
              <a:buNone/>
            </a:pPr>
            <a:r>
              <a:t/>
            </a:r>
            <a:endParaRPr/>
          </a:p>
        </p:txBody>
      </p:sp>
      <p:sp>
        <p:nvSpPr>
          <p:cNvPr id="989" name="Shape 989"/>
          <p:cNvSpPr txBox="1"/>
          <p:nvPr>
            <p:ph idx="12" type="sldNum"/>
          </p:nvPr>
        </p:nvSpPr>
        <p:spPr>
          <a:xfrm>
            <a:off x="3884612" y="8685213"/>
            <a:ext cx="2971800" cy="4587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Font typeface="Calibri"/>
              <a:buNone/>
            </a:pPr>
            <a:fld id="{00000000-1234-1234-1234-123412341234}" type="slidenum">
              <a:rPr b="0" i="0" lang="en-CA"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0" name="Shape 1010"/>
        <p:cNvGrpSpPr/>
        <p:nvPr/>
      </p:nvGrpSpPr>
      <p:grpSpPr>
        <a:xfrm>
          <a:off x="0" y="0"/>
          <a:ext cx="0" cy="0"/>
          <a:chOff x="0" y="0"/>
          <a:chExt cx="0" cy="0"/>
        </a:xfrm>
      </p:grpSpPr>
      <p:sp>
        <p:nvSpPr>
          <p:cNvPr id="1011" name="Shape 10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2" name="Shape 101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0" name="Shape 490"/>
        <p:cNvGrpSpPr/>
        <p:nvPr/>
      </p:nvGrpSpPr>
      <p:grpSpPr>
        <a:xfrm>
          <a:off x="0" y="0"/>
          <a:ext cx="0" cy="0"/>
          <a:chOff x="0" y="0"/>
          <a:chExt cx="0" cy="0"/>
        </a:xfrm>
      </p:grpSpPr>
      <p:sp>
        <p:nvSpPr>
          <p:cNvPr id="491" name="Shape 49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92" name="Shape 492"/>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Clr>
                <a:schemeClr val="dk1"/>
              </a:buClr>
              <a:buFont typeface="Calibri"/>
              <a:buNone/>
            </a:pPr>
            <a:r>
              <a:rPr b="0" i="0" lang="en-CA" sz="1200" u="none" cap="none" strike="noStrike">
                <a:solidFill>
                  <a:schemeClr val="dk1"/>
                </a:solidFill>
                <a:latin typeface="Calibri"/>
                <a:ea typeface="Calibri"/>
                <a:cs typeface="Calibri"/>
                <a:sym typeface="Calibri"/>
              </a:rPr>
              <a:t>Canada and the US are home to a linguistically diverse population. Almost 6.6 million Canadians speak a language other than English and French at home (Statistics Canada, 2012). </a:t>
            </a:r>
          </a:p>
          <a:p>
            <a:pPr indent="0" lvl="0" marL="0" marR="0" rtl="0" algn="l">
              <a:spcBef>
                <a:spcPts val="0"/>
              </a:spcBef>
              <a:spcAft>
                <a:spcPts val="0"/>
              </a:spcAft>
              <a:buClr>
                <a:schemeClr val="dk1"/>
              </a:buClr>
              <a:buFont typeface="Calibri"/>
              <a:buNone/>
            </a:pPr>
            <a:r>
              <a:rPr b="0" i="0" lang="en-CA" sz="1200" u="none" cap="none" strike="noStrike">
                <a:solidFill>
                  <a:schemeClr val="dk1"/>
                </a:solidFill>
                <a:latin typeface="Calibri"/>
                <a:ea typeface="Calibri"/>
                <a:cs typeface="Calibri"/>
                <a:sym typeface="Calibri"/>
              </a:rPr>
              <a:t>In addition to the 2 official languages, approximately 65 Aboriginal languages and a multitude of heritage  languages are spoken in Canada. </a:t>
            </a:r>
          </a:p>
          <a:p>
            <a:pPr indent="0" lvl="0" marL="0" marR="0" rtl="0" algn="l">
              <a:spcBef>
                <a:spcPts val="0"/>
              </a:spcBef>
              <a:spcAft>
                <a:spcPts val="0"/>
              </a:spcAft>
              <a:buClr>
                <a:schemeClr val="dk1"/>
              </a:buClr>
              <a:buFont typeface="Calibri"/>
              <a:buNone/>
            </a:pPr>
            <a:r>
              <a:rPr b="0" i="0" lang="en-CA" sz="1200" u="none" cap="none" strike="noStrike">
                <a:solidFill>
                  <a:schemeClr val="dk1"/>
                </a:solidFill>
                <a:latin typeface="Calibri"/>
                <a:ea typeface="Calibri"/>
                <a:cs typeface="Calibri"/>
                <a:sym typeface="Calibri"/>
              </a:rPr>
              <a:t>https://slmc.uottawa.ca/?q=native_peoples_languages </a:t>
            </a:r>
          </a:p>
          <a:p>
            <a:pPr indent="0" lvl="0" marL="0" marR="0" rtl="0" algn="l">
              <a:spcBef>
                <a:spcPts val="0"/>
              </a:spcBef>
              <a:spcAft>
                <a:spcPts val="0"/>
              </a:spcAft>
              <a:buClr>
                <a:schemeClr val="dk1"/>
              </a:buClr>
              <a:buFont typeface="Calibri"/>
              <a:buNone/>
            </a:pPr>
            <a:r>
              <a:rPr b="0" i="0" lang="en-CA" sz="1200" u="none" cap="none" strike="noStrike">
                <a:solidFill>
                  <a:schemeClr val="dk1"/>
                </a:solidFill>
                <a:latin typeface="Calibri"/>
                <a:ea typeface="Calibri"/>
                <a:cs typeface="Calibri"/>
                <a:sym typeface="Calibri"/>
              </a:rPr>
              <a:t>Site for language Management in Canada (U of Ottawa)</a:t>
            </a: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rPr b="0" i="0" lang="en-CA" sz="1200" u="none" cap="none" strike="noStrike">
                <a:solidFill>
                  <a:schemeClr val="dk1"/>
                </a:solidFill>
                <a:latin typeface="Calibri"/>
                <a:ea typeface="Calibri"/>
                <a:cs typeface="Calibri"/>
                <a:sym typeface="Calibri"/>
              </a:rPr>
              <a:t>In the US, the Census Bureau (2015) reports that 60 million individuals speak a language other than English at home, including 382 different languages, 134 of which are Native American languages (US census Bureau, 2015). </a:t>
            </a:r>
          </a:p>
          <a:p>
            <a:pPr indent="0" lvl="0" marL="0" marR="0" rtl="0" algn="l">
              <a:spcBef>
                <a:spcPts val="0"/>
              </a:spcBef>
              <a:spcAft>
                <a:spcPts val="0"/>
              </a:spcAft>
              <a:buClr>
                <a:schemeClr val="dk1"/>
              </a:buClr>
              <a:buFont typeface="Calibri"/>
              <a:buNone/>
            </a:pPr>
            <a:r>
              <a:rPr b="0" i="0" lang="en-CA" sz="1200" u="none" cap="none" strike="noStrike">
                <a:solidFill>
                  <a:schemeClr val="dk1"/>
                </a:solidFill>
                <a:latin typeface="Calibri"/>
                <a:ea typeface="Calibri"/>
                <a:cs typeface="Calibri"/>
                <a:sym typeface="Calibri"/>
              </a:rPr>
              <a:t>In both countries, “non-dominant” languages are not frequently recognized and are undervalued in both mainstream society and education (Wiley &amp; Lukes, 1996; Hornberger, 2001). </a:t>
            </a:r>
          </a:p>
          <a:p>
            <a:pPr indent="0" lvl="0" marL="0" marR="0" rtl="0" algn="l">
              <a:spcBef>
                <a:spcPts val="0"/>
              </a:spcBef>
              <a:spcAft>
                <a:spcPts val="0"/>
              </a:spcAft>
              <a:buClr>
                <a:schemeClr val="dk1"/>
              </a:buClr>
              <a:buFont typeface="Calibri"/>
              <a:buNone/>
            </a:pPr>
            <a:r>
              <a:rPr b="0" i="0" lang="en-CA" sz="1200" u="none" cap="none" strike="noStrike">
                <a:solidFill>
                  <a:schemeClr val="dk1"/>
                </a:solidFill>
                <a:latin typeface="Calibri"/>
                <a:ea typeface="Calibri"/>
                <a:cs typeface="Calibri"/>
                <a:sym typeface="Calibri"/>
              </a:rPr>
              <a:t>These policies  contribute to the decline of home languages (Cantoni, 1997; Crawford, 2000). Schools are unprepared to take advantage of rich linguistic and cultural understandings students bring with them,perpetuating inequities in education for bilingual students (García &amp; Kleifgen, 2010; Nieto, 2010).</a:t>
            </a:r>
          </a:p>
          <a:p>
            <a:pPr indent="0" lvl="0" marL="0" marR="0" rtl="0" algn="l">
              <a:spcBef>
                <a:spcPts val="0"/>
              </a:spcBef>
              <a:buClr>
                <a:schemeClr val="dk1"/>
              </a:buClr>
              <a:buFont typeface="Arial"/>
              <a:buNone/>
            </a:pPr>
            <a:r>
              <a:t/>
            </a:r>
            <a:endParaRPr b="0" i="0" sz="1200" u="none" cap="none" strike="noStrike">
              <a:solidFill>
                <a:schemeClr val="dk1"/>
              </a:solidFill>
              <a:latin typeface="Calibri"/>
              <a:ea typeface="Calibri"/>
              <a:cs typeface="Calibri"/>
              <a:sym typeface="Calibri"/>
            </a:endParaRPr>
          </a:p>
        </p:txBody>
      </p:sp>
      <p:sp>
        <p:nvSpPr>
          <p:cNvPr id="493" name="Shape 493"/>
          <p:cNvSpPr txBox="1"/>
          <p:nvPr>
            <p:ph idx="12" type="sldNum"/>
          </p:nvPr>
        </p:nvSpPr>
        <p:spPr>
          <a:xfrm>
            <a:off x="3884612" y="8685213"/>
            <a:ext cx="2971800" cy="4587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en-CA"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6" name="Shape 1016"/>
        <p:cNvGrpSpPr/>
        <p:nvPr/>
      </p:nvGrpSpPr>
      <p:grpSpPr>
        <a:xfrm>
          <a:off x="0" y="0"/>
          <a:ext cx="0" cy="0"/>
          <a:chOff x="0" y="0"/>
          <a:chExt cx="0" cy="0"/>
        </a:xfrm>
      </p:grpSpPr>
      <p:sp>
        <p:nvSpPr>
          <p:cNvPr id="1017" name="Shape 101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18" name="Shape 1018"/>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Font typeface="Arial"/>
              <a:buNone/>
            </a:pPr>
            <a:r>
              <a:rPr lang="en-CA"/>
              <a:t>(an example of a task developed for Alan’s context… but also we are aware of the need for ojibway tasks which move beyond traditional understandings of culture)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4" name="Shape 1024"/>
        <p:cNvGrpSpPr/>
        <p:nvPr/>
      </p:nvGrpSpPr>
      <p:grpSpPr>
        <a:xfrm>
          <a:off x="0" y="0"/>
          <a:ext cx="0" cy="0"/>
          <a:chOff x="0" y="0"/>
          <a:chExt cx="0" cy="0"/>
        </a:xfrm>
      </p:grpSpPr>
      <p:sp>
        <p:nvSpPr>
          <p:cNvPr id="1025" name="Shape 102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med" w="med" type="none"/>
            <a:tailEnd len="med" w="med" type="none"/>
          </a:ln>
        </p:spPr>
      </p:sp>
      <p:sp>
        <p:nvSpPr>
          <p:cNvPr id="1026" name="Shape 1026"/>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69850" lvl="0" marL="0" rtl="0">
              <a:spcBef>
                <a:spcPts val="0"/>
              </a:spcBef>
              <a:buClr>
                <a:schemeClr val="dk1"/>
              </a:buClr>
              <a:buSzPts val="1100"/>
              <a:buFont typeface="Arial"/>
              <a:buNone/>
            </a:pPr>
            <a:r>
              <a:rPr lang="en-CA" sz="1400">
                <a:latin typeface="Cambria"/>
                <a:ea typeface="Cambria"/>
                <a:cs typeface="Cambria"/>
                <a:sym typeface="Cambria"/>
              </a:rPr>
              <a:t>...to encourage their children to speak in Ojibway as much as possible</a:t>
            </a:r>
          </a:p>
          <a:p>
            <a:pPr indent="0" lvl="0" marL="0" rtl="0">
              <a:spcBef>
                <a:spcPts val="0"/>
              </a:spcBef>
              <a:buClr>
                <a:schemeClr val="dk1"/>
              </a:buClr>
              <a:buFont typeface="Cambria"/>
              <a:buNone/>
            </a:pPr>
            <a:r>
              <a:rPr lang="en-CA" sz="1400">
                <a:latin typeface="Cambria"/>
                <a:ea typeface="Cambria"/>
                <a:cs typeface="Cambria"/>
                <a:sym typeface="Cambria"/>
              </a:rPr>
              <a:t>Discuss what you like most about the feast and encourage students to think about what they are most excited about. </a:t>
            </a:r>
          </a:p>
          <a:p>
            <a:pPr indent="-69850" lvl="0" marL="0" rtl="0">
              <a:spcBef>
                <a:spcPts val="0"/>
              </a:spcBef>
              <a:buClr>
                <a:schemeClr val="dk1"/>
              </a:buClr>
              <a:buSzPts val="1100"/>
              <a:buFont typeface="Arial"/>
              <a:buNone/>
            </a:pPr>
            <a:r>
              <a:t/>
            </a:r>
            <a:endParaRPr sz="1300">
              <a:latin typeface="Cambria"/>
              <a:ea typeface="Cambria"/>
              <a:cs typeface="Cambria"/>
              <a:sym typeface="Cambria"/>
            </a:endParaRPr>
          </a:p>
          <a:p>
            <a:pPr indent="-69850" lvl="0" marL="0" rtl="0">
              <a:spcBef>
                <a:spcPts val="0"/>
              </a:spcBef>
              <a:buClr>
                <a:schemeClr val="dk1"/>
              </a:buClr>
              <a:buSzPts val="1100"/>
              <a:buFont typeface="Arial"/>
              <a:buNone/>
            </a:pPr>
            <a:r>
              <a:rPr lang="en-CA" sz="1300">
                <a:latin typeface="Cambria"/>
                <a:ea typeface="Cambria"/>
                <a:cs typeface="Cambria"/>
                <a:sym typeface="Cambria"/>
              </a:rPr>
              <a:t>Introduce a matching activity with pictures and fall feast items so that … Students take turns picking up cards from the floor and trying to complete the missing points from the timeline </a:t>
            </a:r>
          </a:p>
          <a:p>
            <a:pPr indent="-69850" lvl="0" marL="0" rtl="0">
              <a:spcBef>
                <a:spcPts val="0"/>
              </a:spcBef>
              <a:buClr>
                <a:schemeClr val="dk1"/>
              </a:buClr>
              <a:buSzPts val="1100"/>
              <a:buFont typeface="Arial"/>
              <a:buNone/>
            </a:pPr>
            <a:r>
              <a:t/>
            </a:r>
            <a:endParaRPr sz="1300">
              <a:latin typeface="Cambria"/>
              <a:ea typeface="Cambria"/>
              <a:cs typeface="Cambria"/>
              <a:sym typeface="Cambria"/>
            </a:endParaRPr>
          </a:p>
          <a:p>
            <a:pPr indent="-69850" lvl="0" marL="0" rtl="0">
              <a:spcBef>
                <a:spcPts val="0"/>
              </a:spcBef>
              <a:buClr>
                <a:schemeClr val="dk1"/>
              </a:buClr>
              <a:buSzPts val="1100"/>
              <a:buFont typeface="Arial"/>
              <a:buNone/>
            </a:pPr>
            <a:r>
              <a:rPr lang="en-CA" sz="1300">
                <a:latin typeface="Cambria"/>
                <a:ea typeface="Cambria"/>
                <a:cs typeface="Cambria"/>
                <a:sym typeface="Cambria"/>
              </a:rPr>
              <a:t>classroom according to how they feel about the particular food item. One wall of the classroom can represent “I love it” and the opposite wall, “I hate it”. Ask students to position themselves on an ideal line following the prompt. </a:t>
            </a:r>
          </a:p>
          <a:p>
            <a:pPr indent="-69850" lvl="0" marL="0" rtl="0">
              <a:spcBef>
                <a:spcPts val="0"/>
              </a:spcBef>
              <a:buClr>
                <a:schemeClr val="dk1"/>
              </a:buClr>
              <a:buSzPts val="1100"/>
              <a:buFont typeface="Arial"/>
              <a:buNone/>
            </a:pPr>
            <a:r>
              <a:t/>
            </a:r>
            <a:endParaRPr sz="1300">
              <a:latin typeface="Cambria"/>
              <a:ea typeface="Cambria"/>
              <a:cs typeface="Cambria"/>
              <a:sym typeface="Cambria"/>
            </a:endParaRPr>
          </a:p>
        </p:txBody>
      </p:sp>
      <p:sp>
        <p:nvSpPr>
          <p:cNvPr id="1027" name="Shape 1027"/>
          <p:cNvSpPr txBox="1"/>
          <p:nvPr>
            <p:ph idx="12" type="sldNum"/>
          </p:nvPr>
        </p:nvSpPr>
        <p:spPr>
          <a:xfrm>
            <a:off x="3884612" y="8685213"/>
            <a:ext cx="2971800" cy="4587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Font typeface="Calibri"/>
              <a:buNone/>
            </a:pPr>
            <a:fld id="{00000000-1234-1234-1234-123412341234}" type="slidenum">
              <a:rPr b="0" i="0" lang="en-CA"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9" name="Shape 1049"/>
        <p:cNvGrpSpPr/>
        <p:nvPr/>
      </p:nvGrpSpPr>
      <p:grpSpPr>
        <a:xfrm>
          <a:off x="0" y="0"/>
          <a:ext cx="0" cy="0"/>
          <a:chOff x="0" y="0"/>
          <a:chExt cx="0" cy="0"/>
        </a:xfrm>
      </p:grpSpPr>
      <p:sp>
        <p:nvSpPr>
          <p:cNvPr id="1050" name="Shape 1050"/>
          <p:cNvSpPr txBox="1"/>
          <p:nvPr>
            <p:ph idx="1" type="body"/>
          </p:nvPr>
        </p:nvSpPr>
        <p:spPr>
          <a:xfrm>
            <a:off x="685800" y="4400550"/>
            <a:ext cx="5486400" cy="3600600"/>
          </a:xfrm>
          <a:prstGeom prst="rect">
            <a:avLst/>
          </a:prstGeom>
          <a:noFill/>
          <a:ln>
            <a:noFill/>
          </a:ln>
        </p:spPr>
        <p:txBody>
          <a:bodyPr anchorCtr="0" anchor="ctr" bIns="91425" lIns="91425" rIns="91425" wrap="square" tIns="91425">
            <a:noAutofit/>
          </a:bodyPr>
          <a:lstStyle/>
          <a:p>
            <a:pPr indent="0" lvl="0" marL="0" marR="0" rtl="0" algn="l">
              <a:spcBef>
                <a:spcPts val="0"/>
              </a:spcBef>
              <a:spcAft>
                <a:spcPts val="0"/>
              </a:spcAft>
              <a:buClr>
                <a:schemeClr val="dk1"/>
              </a:buClr>
              <a:buFont typeface="Arial"/>
              <a:buNone/>
            </a:pPr>
            <a:r>
              <a:rPr lang="en-CA"/>
              <a:t>With our core teachers, we have currently moved out of our pre-piloting phase</a:t>
            </a:r>
            <a:r>
              <a:rPr b="0" i="0" lang="en-CA" sz="1100" u="none" cap="none" strike="noStrike">
                <a:solidFill>
                  <a:schemeClr val="dk1"/>
                </a:solidFill>
                <a:latin typeface="Arial"/>
                <a:ea typeface="Arial"/>
                <a:cs typeface="Arial"/>
                <a:sym typeface="Arial"/>
              </a:rPr>
              <a:t>. The pre-piloting phase entailed familiarizing our core teachers with the project</a:t>
            </a:r>
          </a:p>
          <a:p>
            <a:pPr indent="0" lvl="0" marL="0" marR="0" rtl="0" algn="l">
              <a:spcBef>
                <a:spcPts val="0"/>
              </a:spcBef>
              <a:spcAft>
                <a:spcPts val="0"/>
              </a:spcAft>
              <a:buClr>
                <a:schemeClr val="dk1"/>
              </a:buClr>
              <a:buFont typeface="Arial"/>
              <a:buNone/>
            </a:pPr>
            <a:r>
              <a:rPr b="0" i="0" lang="en-CA" sz="1100" u="none" cap="none" strike="noStrike">
                <a:solidFill>
                  <a:schemeClr val="dk1"/>
                </a:solidFill>
                <a:latin typeface="Arial"/>
                <a:ea typeface="Arial"/>
                <a:cs typeface="Arial"/>
                <a:sym typeface="Arial"/>
              </a:rPr>
              <a:t>- collaboratively analyzing and envisioning the use of tasks in their local teaching contexts (important that teachers selected the tasks they wished to use/thought was appropriate for their context and thinking about how it needs to be adapted. Also received some feedback on their past challenges and successes using action-oriented approaches (as was the case with Aline’s colleague)</a:t>
            </a:r>
            <a:r>
              <a:rPr lang="en-CA"/>
              <a:t> and used that information to help us design tutorials </a:t>
            </a:r>
          </a:p>
          <a:p>
            <a:pPr indent="0" lvl="0" marL="0" marR="0" rtl="0" algn="l">
              <a:spcBef>
                <a:spcPts val="0"/>
              </a:spcBef>
              <a:spcAft>
                <a:spcPts val="0"/>
              </a:spcAft>
              <a:buClr>
                <a:schemeClr val="dk1"/>
              </a:buClr>
              <a:buFont typeface="Arial"/>
              <a:buNone/>
            </a:pPr>
            <a:r>
              <a:rPr b="0" i="0" lang="en-CA" sz="1100" u="none" cap="none" strike="noStrike">
                <a:solidFill>
                  <a:schemeClr val="dk1"/>
                </a:solidFill>
                <a:latin typeface="Arial"/>
                <a:ea typeface="Arial"/>
                <a:cs typeface="Arial"/>
                <a:sym typeface="Arial"/>
              </a:rPr>
              <a:t>- obtaining informal, unstructured feedback on our training materials, template, and tasks as we continue to prepare these for piloting (it is this feedback that will be reported on in this portion of the presentation). And what’s been great so far is that the teachers we did select have shown a great interest in the project and have made efforts to join our meetings, to share their concerns with us… they’ve been developing their materials to fit different contexts. </a:t>
            </a:r>
          </a:p>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Font typeface="Arial"/>
              <a:buNone/>
            </a:pPr>
            <a:r>
              <a:rPr b="0" i="0" lang="en-CA" sz="1100" u="none" cap="none" strike="noStrike">
                <a:solidFill>
                  <a:schemeClr val="dk1"/>
                </a:solidFill>
                <a:latin typeface="Arial"/>
                <a:ea typeface="Arial"/>
                <a:cs typeface="Arial"/>
                <a:sym typeface="Arial"/>
              </a:rPr>
              <a:t>During the formal piloting phase, there will be 6 means of data collection:  </a:t>
            </a:r>
          </a:p>
          <a:p>
            <a:pPr indent="0" lvl="0" marL="0" marR="0" rtl="0" algn="l">
              <a:spcBef>
                <a:spcPts val="0"/>
              </a:spcBef>
              <a:spcAft>
                <a:spcPts val="0"/>
              </a:spcAft>
              <a:buClr>
                <a:schemeClr val="dk1"/>
              </a:buClr>
              <a:buFont typeface="Arial"/>
              <a:buNone/>
            </a:pPr>
            <a:r>
              <a:rPr b="0" i="0" lang="en-CA" sz="1100" u="none" cap="none" strike="noStrike">
                <a:solidFill>
                  <a:schemeClr val="dk1"/>
                </a:solidFill>
                <a:latin typeface="Arial"/>
                <a:ea typeface="Arial"/>
                <a:cs typeface="Arial"/>
                <a:sym typeface="Arial"/>
              </a:rPr>
              <a:t>Each of these methods is designed to obtain teacher and student feedback on: </a:t>
            </a:r>
          </a:p>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1051" name="Shape 105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8" name="Shape 1058"/>
        <p:cNvGrpSpPr/>
        <p:nvPr/>
      </p:nvGrpSpPr>
      <p:grpSpPr>
        <a:xfrm>
          <a:off x="0" y="0"/>
          <a:ext cx="0" cy="0"/>
          <a:chOff x="0" y="0"/>
          <a:chExt cx="0" cy="0"/>
        </a:xfrm>
      </p:grpSpPr>
      <p:sp>
        <p:nvSpPr>
          <p:cNvPr id="1059" name="Shape 10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0" name="Shape 10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a:p>
            <a:pPr indent="0" lvl="0" mar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2" name="Shape 1072"/>
        <p:cNvGrpSpPr/>
        <p:nvPr/>
      </p:nvGrpSpPr>
      <p:grpSpPr>
        <a:xfrm>
          <a:off x="0" y="0"/>
          <a:ext cx="0" cy="0"/>
          <a:chOff x="0" y="0"/>
          <a:chExt cx="0" cy="0"/>
        </a:xfrm>
      </p:grpSpPr>
      <p:sp>
        <p:nvSpPr>
          <p:cNvPr id="1073" name="Shape 1073"/>
          <p:cNvSpPr txBox="1"/>
          <p:nvPr>
            <p:ph idx="1" type="body"/>
          </p:nvPr>
        </p:nvSpPr>
        <p:spPr>
          <a:xfrm>
            <a:off x="685800" y="4400550"/>
            <a:ext cx="5486400" cy="3600600"/>
          </a:xfrm>
          <a:prstGeom prst="rect">
            <a:avLst/>
          </a:prstGeom>
          <a:noFill/>
          <a:ln>
            <a:noFill/>
          </a:ln>
        </p:spPr>
        <p:txBody>
          <a:bodyPr anchorCtr="0" anchor="ctr" bIns="91425" lIns="91425" rIns="91425" wrap="square" tIns="91425">
            <a:noAutofit/>
          </a:bodyPr>
          <a:lstStyle/>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1074" name="Shape 107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9" name="Shape 1079"/>
        <p:cNvGrpSpPr/>
        <p:nvPr/>
      </p:nvGrpSpPr>
      <p:grpSpPr>
        <a:xfrm>
          <a:off x="0" y="0"/>
          <a:ext cx="0" cy="0"/>
          <a:chOff x="0" y="0"/>
          <a:chExt cx="0" cy="0"/>
        </a:xfrm>
      </p:grpSpPr>
      <p:sp>
        <p:nvSpPr>
          <p:cNvPr id="1080" name="Shape 10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1" name="Shape 108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lnSpc>
                <a:spcPct val="90000"/>
              </a:lnSpc>
              <a:spcBef>
                <a:spcPts val="800"/>
              </a:spcBef>
              <a:buNone/>
            </a:pPr>
            <a:r>
              <a:rPr lang="en-CA" sz="2100">
                <a:latin typeface="Calibri"/>
                <a:ea typeface="Calibri"/>
                <a:cs typeface="Calibri"/>
                <a:sym typeface="Calibri"/>
              </a:rPr>
              <a:t>(e.g. lost in a new town --- stopping someone for directions, you may use a combination of French/English) </a:t>
            </a:r>
          </a:p>
          <a:p>
            <a:pPr indent="-361950" lvl="0" marL="457200" rtl="0">
              <a:lnSpc>
                <a:spcPct val="90000"/>
              </a:lnSpc>
              <a:spcBef>
                <a:spcPts val="800"/>
              </a:spcBef>
              <a:buSzPts val="2100"/>
              <a:buChar char="●"/>
            </a:pPr>
            <a:r>
              <a:rPr lang="en-CA" sz="2100">
                <a:latin typeface="Calibri"/>
                <a:ea typeface="Calibri"/>
                <a:cs typeface="Calibri"/>
                <a:sym typeface="Calibri"/>
              </a:rPr>
              <a:t>(Something for us to consider as well - inserting a ‘plurilingual’ element into the final task)</a:t>
            </a:r>
          </a:p>
          <a:p>
            <a:pPr indent="0" lvl="0" marL="0" rtl="0">
              <a:lnSpc>
                <a:spcPct val="90000"/>
              </a:lnSpc>
              <a:spcBef>
                <a:spcPts val="800"/>
              </a:spcBef>
              <a:buNone/>
            </a:pPr>
            <a:r>
              <a:t/>
            </a:r>
            <a:endParaRPr sz="2100">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5" name="Shape 1085"/>
        <p:cNvGrpSpPr/>
        <p:nvPr/>
      </p:nvGrpSpPr>
      <p:grpSpPr>
        <a:xfrm>
          <a:off x="0" y="0"/>
          <a:ext cx="0" cy="0"/>
          <a:chOff x="0" y="0"/>
          <a:chExt cx="0" cy="0"/>
        </a:xfrm>
      </p:grpSpPr>
      <p:sp>
        <p:nvSpPr>
          <p:cNvPr id="1086" name="Shape 10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7" name="Shape 10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a:p>
            <a:pPr indent="0" lvl="0" marL="0">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1" name="Shape 1091"/>
        <p:cNvGrpSpPr/>
        <p:nvPr/>
      </p:nvGrpSpPr>
      <p:grpSpPr>
        <a:xfrm>
          <a:off x="0" y="0"/>
          <a:ext cx="0" cy="0"/>
          <a:chOff x="0" y="0"/>
          <a:chExt cx="0" cy="0"/>
        </a:xfrm>
      </p:grpSpPr>
      <p:sp>
        <p:nvSpPr>
          <p:cNvPr id="1092" name="Shape 10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3" name="Shape 109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69850" lvl="0" marL="0" rtl="0">
              <a:spcBef>
                <a:spcPts val="0"/>
              </a:spcBef>
              <a:buClr>
                <a:schemeClr val="dk1"/>
              </a:buClr>
              <a:buSzPts val="1100"/>
              <a:buFont typeface="Arial"/>
              <a:buNone/>
            </a:pPr>
            <a:r>
              <a:rPr lang="en-CA"/>
              <a:t>Linguistic and cultural diversity is inherent in North America, where both Canada and the U.S. are homes to multiple languages, including heritage, Aboriginal and official languages. This reality requires language teaching approaches that better reflect and enhance such diversity, and instill in teachers and learners a reenvisioned attitude towards language and cultural plurality (Cummins, 2007; Dyck &amp; Kumar, 2012). This colloquium builds upon a large SSHRC-funded international research partnership which is developing a technology-enhanced, action-oriented approach that promotes plurilingualism (Piccardo, 2013) and examines its potential. With researchers and educators from Canadian, U.S., and French institutions, this project introduces a unique pedagogical model that includes plurilingualism and Indigenous pedagogies to actively draw on language learners’ existing “funds of knowledge” (Gonzalez, Moll &amp; Amanti, 2006) in the development of strategic plurilingual competencies, fostering lifelong language and pluricultural learning.  The first paper introduces the project’s scope and developmental stages, theoretical framework and contributing epistemologies, and the results of the piloting phrase. The second paper details the collaborative process of developing a unique pluricultural pedagogical framework that fuses Western and Indigenous approaches in education, embracing a “multiple cultures” model (Henderson, 1996; 2007) so minority languages and cultures are both considered and integrated in the learning environment (Germain-Rutherford, 2008). The third paper discusses the CEFR-inspired (Council of Europe, 2001) development of plurilingual/pluricultural action-oriented tasks and their pedagogical implications. The fourth paper presents the project’s online environment, including its medicine wheel informed e-portfolio tool and the LMS which integrates action-oriented, plurilingual tasks. </a:t>
            </a:r>
          </a:p>
          <a:p>
            <a:pPr indent="0" lvl="0" marL="0" rtl="0">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7" name="Shape 1097"/>
        <p:cNvGrpSpPr/>
        <p:nvPr/>
      </p:nvGrpSpPr>
      <p:grpSpPr>
        <a:xfrm>
          <a:off x="0" y="0"/>
          <a:ext cx="0" cy="0"/>
          <a:chOff x="0" y="0"/>
          <a:chExt cx="0" cy="0"/>
        </a:xfrm>
      </p:grpSpPr>
      <p:sp>
        <p:nvSpPr>
          <p:cNvPr id="1098" name="Shape 10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9" name="Shape 10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3" name="Shape 1103"/>
        <p:cNvGrpSpPr/>
        <p:nvPr/>
      </p:nvGrpSpPr>
      <p:grpSpPr>
        <a:xfrm>
          <a:off x="0" y="0"/>
          <a:ext cx="0" cy="0"/>
          <a:chOff x="0" y="0"/>
          <a:chExt cx="0" cy="0"/>
        </a:xfrm>
      </p:grpSpPr>
      <p:sp>
        <p:nvSpPr>
          <p:cNvPr id="1104" name="Shape 1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5" name="Shape 11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5" name="Shape 505"/>
        <p:cNvGrpSpPr/>
        <p:nvPr/>
      </p:nvGrpSpPr>
      <p:grpSpPr>
        <a:xfrm>
          <a:off x="0" y="0"/>
          <a:ext cx="0" cy="0"/>
          <a:chOff x="0" y="0"/>
          <a:chExt cx="0" cy="0"/>
        </a:xfrm>
      </p:grpSpPr>
      <p:sp>
        <p:nvSpPr>
          <p:cNvPr id="506" name="Shape 50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07" name="Shape 507"/>
          <p:cNvSpPr txBox="1"/>
          <p:nvPr>
            <p:ph idx="1" type="body"/>
          </p:nvPr>
        </p:nvSpPr>
        <p:spPr>
          <a:xfrm>
            <a:off x="685800" y="4400550"/>
            <a:ext cx="5486399" cy="3600450"/>
          </a:xfrm>
          <a:prstGeom prst="rect">
            <a:avLst/>
          </a:prstGeom>
          <a:noFill/>
          <a:ln>
            <a:noFill/>
          </a:ln>
        </p:spPr>
        <p:txBody>
          <a:bodyPr anchorCtr="0" anchor="t" bIns="45700" lIns="91425" rIns="91425" wrap="square" tIns="45700">
            <a:noAutofit/>
          </a:bodyPr>
          <a:lstStyle/>
          <a:p>
            <a:pPr indent="-171450" lvl="0" marL="171450" marR="0" rtl="0" algn="l">
              <a:spcBef>
                <a:spcPts val="0"/>
              </a:spcBef>
              <a:spcAft>
                <a:spcPts val="0"/>
              </a:spcAft>
              <a:buClr>
                <a:schemeClr val="dk1"/>
              </a:buClr>
              <a:buSzPts val="1100"/>
              <a:buFont typeface="Arial"/>
              <a:buChar char="-"/>
            </a:pPr>
            <a:r>
              <a:rPr b="0" i="0" lang="en-CA" sz="1100" u="none" cap="none" strike="noStrike">
                <a:solidFill>
                  <a:schemeClr val="dk1"/>
                </a:solidFill>
                <a:latin typeface="Arial"/>
                <a:ea typeface="Arial"/>
                <a:cs typeface="Arial"/>
                <a:sym typeface="Arial"/>
              </a:rPr>
              <a:t>Bilingualism and first language maintenance provide social and  academic benefits for students, and yet schools with a high proportion of recent immigrants are still seen as less apt to success than homogenous schools (Connelly, 2008). </a:t>
            </a:r>
          </a:p>
          <a:p>
            <a:pPr indent="-171450" lvl="0" marL="171450" marR="0" rtl="0" algn="l">
              <a:spcBef>
                <a:spcPts val="0"/>
              </a:spcBef>
              <a:spcAft>
                <a:spcPts val="0"/>
              </a:spcAft>
              <a:buClr>
                <a:schemeClr val="dk1"/>
              </a:buClr>
              <a:buSzPts val="1100"/>
              <a:buFont typeface="Arial"/>
              <a:buChar char="-"/>
            </a:pPr>
            <a:r>
              <a:rPr b="0" i="0" lang="en-CA" sz="1100" u="none" cap="none" strike="noStrike">
                <a:solidFill>
                  <a:schemeClr val="dk1"/>
                </a:solidFill>
                <a:latin typeface="Arial"/>
                <a:ea typeface="Arial"/>
                <a:cs typeface="Arial"/>
                <a:sym typeface="Arial"/>
              </a:rPr>
              <a:t>Even though Canada adopted an official policy of multiculturalism in 1988, approaches to multicultural education are viewed as ‘folkloric’, and barriers include the stipulation that Heritage language instruction is only extra-curricular in provinces such as Ontario (Carlino, 2009)</a:t>
            </a:r>
          </a:p>
          <a:p>
            <a:pPr indent="-171450" lvl="0" marL="171450" marR="0" rtl="0" algn="l">
              <a:spcBef>
                <a:spcPts val="0"/>
              </a:spcBef>
              <a:spcAft>
                <a:spcPts val="0"/>
              </a:spcAft>
              <a:buClr>
                <a:schemeClr val="dk1"/>
              </a:buClr>
              <a:buSzPts val="1100"/>
              <a:buFont typeface="Arial"/>
              <a:buChar char="-"/>
            </a:pPr>
            <a:r>
              <a:rPr b="0" i="0" lang="en-CA" sz="1100" u="none" cap="none" strike="noStrike">
                <a:solidFill>
                  <a:schemeClr val="dk1"/>
                </a:solidFill>
                <a:latin typeface="Arial"/>
                <a:ea typeface="Arial"/>
                <a:cs typeface="Arial"/>
                <a:sym typeface="Arial"/>
              </a:rPr>
              <a:t>The problem is even more serious for Aboriginal languages. Canada and the US are both linguistic ‘hotspots’ (Battiste 2000; Harrison, 2007; Norris 2007, 2011; Anderson, 2010, 2011), where languages are vanishing more rapidly than in other parts of the world. Statistics from the past 25 years show that  many Aboriginal languages in Canada have undergone long-term declines in intergenerational  transmission (Crystal, 2000; Norris, 2007; Norris &amp; Snider, 2008), with their use historically systematically discouraged (MacMillan, 1998). The disappearance of any Aboriginal language would represent a great cultural loss for that community, the country and the world (Battiste &amp; Barman, 1995; Fishman, 1996; Battiste &amp; Henderson 2000; Harrison, 2007, 2010; Henze &amp; Davis, 2008). </a:t>
            </a:r>
          </a:p>
          <a:p>
            <a:pPr indent="-171450" lvl="0" marL="171450" marR="0" rtl="0" algn="l">
              <a:spcBef>
                <a:spcPts val="0"/>
              </a:spcBef>
              <a:buClr>
                <a:schemeClr val="dk1"/>
              </a:buClr>
              <a:buSzPts val="1008"/>
              <a:buFont typeface="Arial"/>
              <a:buChar char="-"/>
            </a:pPr>
            <a:r>
              <a:rPr b="0" i="0" lang="en-CA" sz="1100" u="none" cap="none" strike="noStrike">
                <a:solidFill>
                  <a:schemeClr val="dk1"/>
                </a:solidFill>
                <a:latin typeface="Arial"/>
                <a:ea typeface="Arial"/>
                <a:cs typeface="Arial"/>
                <a:sym typeface="Arial"/>
              </a:rPr>
              <a:t>Another problem is that the number of international students in Canada and the US is growing, resulting a multicultural and multilingual student population at Canadian and US universities. However, complementing strategies to educate local Canadian and US students to become global citizens able to cope with the multicultural/multilingual environments and globalizing experiences are strikingly underdeveloped. </a:t>
            </a:r>
          </a:p>
        </p:txBody>
      </p:sp>
      <p:sp>
        <p:nvSpPr>
          <p:cNvPr id="508" name="Shape 508"/>
          <p:cNvSpPr txBox="1"/>
          <p:nvPr>
            <p:ph idx="12" type="sldNum"/>
          </p:nvPr>
        </p:nvSpPr>
        <p:spPr>
          <a:xfrm>
            <a:off x="3884612" y="8685213"/>
            <a:ext cx="2971799" cy="458785"/>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en-CA"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9" name="Shape 1109"/>
        <p:cNvGrpSpPr/>
        <p:nvPr/>
      </p:nvGrpSpPr>
      <p:grpSpPr>
        <a:xfrm>
          <a:off x="0" y="0"/>
          <a:ext cx="0" cy="0"/>
          <a:chOff x="0" y="0"/>
          <a:chExt cx="0" cy="0"/>
        </a:xfrm>
      </p:grpSpPr>
      <p:sp>
        <p:nvSpPr>
          <p:cNvPr id="1110" name="Shape 1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1" name="Shape 11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5" name="Shape 1115"/>
        <p:cNvGrpSpPr/>
        <p:nvPr/>
      </p:nvGrpSpPr>
      <p:grpSpPr>
        <a:xfrm>
          <a:off x="0" y="0"/>
          <a:ext cx="0" cy="0"/>
          <a:chOff x="0" y="0"/>
          <a:chExt cx="0" cy="0"/>
        </a:xfrm>
      </p:grpSpPr>
      <p:sp>
        <p:nvSpPr>
          <p:cNvPr id="1116" name="Shape 1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7" name="Shape 11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1" name="Shape 1121"/>
        <p:cNvGrpSpPr/>
        <p:nvPr/>
      </p:nvGrpSpPr>
      <p:grpSpPr>
        <a:xfrm>
          <a:off x="0" y="0"/>
          <a:ext cx="0" cy="0"/>
          <a:chOff x="0" y="0"/>
          <a:chExt cx="0" cy="0"/>
        </a:xfrm>
      </p:grpSpPr>
      <p:sp>
        <p:nvSpPr>
          <p:cNvPr id="1122" name="Shape 1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3" name="Shape 112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8" name="Shape 1128"/>
        <p:cNvGrpSpPr/>
        <p:nvPr/>
      </p:nvGrpSpPr>
      <p:grpSpPr>
        <a:xfrm>
          <a:off x="0" y="0"/>
          <a:ext cx="0" cy="0"/>
          <a:chOff x="0" y="0"/>
          <a:chExt cx="0" cy="0"/>
        </a:xfrm>
      </p:grpSpPr>
      <p:sp>
        <p:nvSpPr>
          <p:cNvPr id="1129" name="Shape 1129"/>
          <p:cNvSpPr txBox="1"/>
          <p:nvPr>
            <p:ph idx="1" type="body"/>
          </p:nvPr>
        </p:nvSpPr>
        <p:spPr>
          <a:xfrm>
            <a:off x="685800" y="4400550"/>
            <a:ext cx="5486400" cy="3600600"/>
          </a:xfrm>
          <a:prstGeom prst="rect">
            <a:avLst/>
          </a:prstGeom>
          <a:noFill/>
          <a:ln>
            <a:noFill/>
          </a:ln>
        </p:spPr>
        <p:txBody>
          <a:bodyPr anchorCtr="0" anchor="ctr" bIns="91425" lIns="91425" rIns="91425" wrap="square" tIns="91425">
            <a:noAutofit/>
          </a:bodyPr>
          <a:lstStyle/>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1130" name="Shape 113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9" name="Shape 1139"/>
        <p:cNvGrpSpPr/>
        <p:nvPr/>
      </p:nvGrpSpPr>
      <p:grpSpPr>
        <a:xfrm>
          <a:off x="0" y="0"/>
          <a:ext cx="0" cy="0"/>
          <a:chOff x="0" y="0"/>
          <a:chExt cx="0" cy="0"/>
        </a:xfrm>
      </p:grpSpPr>
      <p:sp>
        <p:nvSpPr>
          <p:cNvPr id="1140" name="Shape 1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1" name="Shape 114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0" name="Shape 1150"/>
        <p:cNvGrpSpPr/>
        <p:nvPr/>
      </p:nvGrpSpPr>
      <p:grpSpPr>
        <a:xfrm>
          <a:off x="0" y="0"/>
          <a:ext cx="0" cy="0"/>
          <a:chOff x="0" y="0"/>
          <a:chExt cx="0" cy="0"/>
        </a:xfrm>
      </p:grpSpPr>
      <p:sp>
        <p:nvSpPr>
          <p:cNvPr id="1151" name="Shape 1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2" name="Shape 11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7" name="Shape 1157"/>
        <p:cNvGrpSpPr/>
        <p:nvPr/>
      </p:nvGrpSpPr>
      <p:grpSpPr>
        <a:xfrm>
          <a:off x="0" y="0"/>
          <a:ext cx="0" cy="0"/>
          <a:chOff x="0" y="0"/>
          <a:chExt cx="0" cy="0"/>
        </a:xfrm>
      </p:grpSpPr>
      <p:sp>
        <p:nvSpPr>
          <p:cNvPr id="1158" name="Shape 1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9" name="Shape 115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317500" lvl="0" marL="457200" rtl="0">
              <a:spcBef>
                <a:spcPts val="0"/>
              </a:spcBef>
              <a:spcAft>
                <a:spcPts val="0"/>
              </a:spcAft>
              <a:buSzPts val="1400"/>
              <a:buChar char="●"/>
            </a:pPr>
            <a:r>
              <a:rPr lang="en-CA"/>
              <a:t>Radar charts - similar to these - are under development</a:t>
            </a:r>
          </a:p>
          <a:p>
            <a:pPr indent="-317500" lvl="0" marL="457200" rtl="0">
              <a:spcBef>
                <a:spcPts val="0"/>
              </a:spcBef>
              <a:spcAft>
                <a:spcPts val="0"/>
              </a:spcAft>
              <a:buSzPts val="1400"/>
              <a:buChar char="●"/>
            </a:pPr>
            <a:r>
              <a:rPr lang="en-CA"/>
              <a:t>They will explicitly illustrate individual student progress in linguistic, plurilingual and related areas in the project - based on learner-generated analytics </a:t>
            </a:r>
          </a:p>
          <a:p>
            <a:pPr indent="-317500" lvl="0" marL="457200" rtl="0">
              <a:spcBef>
                <a:spcPts val="0"/>
              </a:spcBef>
              <a:spcAft>
                <a:spcPts val="0"/>
              </a:spcAft>
              <a:buSzPts val="1400"/>
              <a:buChar char="●"/>
            </a:pPr>
            <a:r>
              <a:rPr lang="en-CA"/>
              <a:t>For example - chart A - sample showing tracking of mediational competencies (helping communication/developing ideas) and plurilingual (acting across/within languages) and plurilcultural competencies (acting across cultures)</a:t>
            </a:r>
          </a:p>
          <a:p>
            <a:pPr indent="-317500" lvl="0" marL="457200" rtl="0">
              <a:spcBef>
                <a:spcPts val="0"/>
              </a:spcBef>
              <a:spcAft>
                <a:spcPts val="0"/>
              </a:spcAft>
              <a:buSzPts val="1400"/>
              <a:buChar char="●"/>
            </a:pPr>
            <a:r>
              <a:rPr lang="en-CA"/>
              <a:t>Colour legend (top right corner) - reflects CEFR macro levels - i.e., basic user = A1/A2 of CEFR; independent user = B1/B2; proficient user = C1/C2 - a student’s progress will appear in a coloured image within these areas; the student’s image will change/grow as she/he progresses through the activities/reflections and self-assesses using the Can Do statements</a:t>
            </a:r>
          </a:p>
          <a:p>
            <a:pPr indent="-317500" lvl="0" marL="457200" rtl="0">
              <a:spcBef>
                <a:spcPts val="0"/>
              </a:spcBef>
              <a:spcAft>
                <a:spcPts val="0"/>
              </a:spcAft>
              <a:buSzPts val="1400"/>
              <a:buChar char="●"/>
            </a:pPr>
            <a:r>
              <a:rPr lang="en-CA"/>
              <a:t>This will provide a snapshot of student progress in selected learning areas - quantifying progress, motivating and validating learning</a:t>
            </a:r>
          </a:p>
          <a:p>
            <a:pPr indent="-317500" lvl="0" marL="457200" rtl="0">
              <a:spcBef>
                <a:spcPts val="0"/>
              </a:spcBef>
              <a:spcAft>
                <a:spcPts val="0"/>
              </a:spcAft>
              <a:buSzPts val="1400"/>
              <a:buChar char="●"/>
            </a:pPr>
            <a:r>
              <a:rPr lang="en-CA"/>
              <a:t>Chart B: example of a radar chart focusing on communicative skill areas in multiple languages</a:t>
            </a:r>
          </a:p>
          <a:p>
            <a:pPr indent="-317500" lvl="0" marL="457200" rtl="0">
              <a:spcBef>
                <a:spcPts val="0"/>
              </a:spcBef>
              <a:buSzPts val="1400"/>
              <a:buChar char="●"/>
            </a:pPr>
            <a:r>
              <a:rPr lang="en-CA"/>
              <a:t>We’re still conceptualizing how these tools will look in the project but will integrate such a tool so the student and teacher can get an ongoing view of student progress</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6" name="Shape 1166"/>
        <p:cNvGrpSpPr/>
        <p:nvPr/>
      </p:nvGrpSpPr>
      <p:grpSpPr>
        <a:xfrm>
          <a:off x="0" y="0"/>
          <a:ext cx="0" cy="0"/>
          <a:chOff x="0" y="0"/>
          <a:chExt cx="0" cy="0"/>
        </a:xfrm>
      </p:grpSpPr>
      <p:sp>
        <p:nvSpPr>
          <p:cNvPr id="1167" name="Shape 1167"/>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indent="-171450" lvl="0" marL="171450" marR="0" rtl="0" algn="l">
              <a:spcBef>
                <a:spcPts val="0"/>
              </a:spcBef>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68" name="Shape 116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2" name="Shape 1172"/>
        <p:cNvGrpSpPr/>
        <p:nvPr/>
      </p:nvGrpSpPr>
      <p:grpSpPr>
        <a:xfrm>
          <a:off x="0" y="0"/>
          <a:ext cx="0" cy="0"/>
          <a:chOff x="0" y="0"/>
          <a:chExt cx="0" cy="0"/>
        </a:xfrm>
      </p:grpSpPr>
      <p:sp>
        <p:nvSpPr>
          <p:cNvPr id="1173" name="Shape 1173"/>
          <p:cNvSpPr txBox="1"/>
          <p:nvPr>
            <p:ph idx="1" type="body"/>
          </p:nvPr>
        </p:nvSpPr>
        <p:spPr>
          <a:xfrm>
            <a:off x="685800" y="4400550"/>
            <a:ext cx="5486400" cy="3600600"/>
          </a:xfrm>
          <a:prstGeom prst="rect">
            <a:avLst/>
          </a:prstGeom>
          <a:noFill/>
          <a:ln>
            <a:noFill/>
          </a:ln>
        </p:spPr>
        <p:txBody>
          <a:bodyPr anchorCtr="0" anchor="ctr" bIns="91425" lIns="91425" rIns="91425" wrap="square" tIns="91425">
            <a:noAutofit/>
          </a:bodyPr>
          <a:lstStyle/>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1174" name="Shape 117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1" name="Shape 1181"/>
        <p:cNvGrpSpPr/>
        <p:nvPr/>
      </p:nvGrpSpPr>
      <p:grpSpPr>
        <a:xfrm>
          <a:off x="0" y="0"/>
          <a:ext cx="0" cy="0"/>
          <a:chOff x="0" y="0"/>
          <a:chExt cx="0" cy="0"/>
        </a:xfrm>
      </p:grpSpPr>
      <p:sp>
        <p:nvSpPr>
          <p:cNvPr id="1182" name="Shape 118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83" name="Shape 1183"/>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4" name="Shape 524"/>
        <p:cNvGrpSpPr/>
        <p:nvPr/>
      </p:nvGrpSpPr>
      <p:grpSpPr>
        <a:xfrm>
          <a:off x="0" y="0"/>
          <a:ext cx="0" cy="0"/>
          <a:chOff x="0" y="0"/>
          <a:chExt cx="0" cy="0"/>
        </a:xfrm>
      </p:grpSpPr>
      <p:sp>
        <p:nvSpPr>
          <p:cNvPr id="525" name="Shape 52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26" name="Shape 526"/>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0" name="Shape 1190"/>
        <p:cNvGrpSpPr/>
        <p:nvPr/>
      </p:nvGrpSpPr>
      <p:grpSpPr>
        <a:xfrm>
          <a:off x="0" y="0"/>
          <a:ext cx="0" cy="0"/>
          <a:chOff x="0" y="0"/>
          <a:chExt cx="0" cy="0"/>
        </a:xfrm>
      </p:grpSpPr>
      <p:sp>
        <p:nvSpPr>
          <p:cNvPr id="1191" name="Shape 11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2" name="Shape 11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5" name="Shape 535"/>
        <p:cNvGrpSpPr/>
        <p:nvPr/>
      </p:nvGrpSpPr>
      <p:grpSpPr>
        <a:xfrm>
          <a:off x="0" y="0"/>
          <a:ext cx="0" cy="0"/>
          <a:chOff x="0" y="0"/>
          <a:chExt cx="0" cy="0"/>
        </a:xfrm>
      </p:grpSpPr>
      <p:sp>
        <p:nvSpPr>
          <p:cNvPr id="536" name="Shape 53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37" name="Shape 537"/>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8" name="Shape 548"/>
        <p:cNvGrpSpPr/>
        <p:nvPr/>
      </p:nvGrpSpPr>
      <p:grpSpPr>
        <a:xfrm>
          <a:off x="0" y="0"/>
          <a:ext cx="0" cy="0"/>
          <a:chOff x="0" y="0"/>
          <a:chExt cx="0" cy="0"/>
        </a:xfrm>
      </p:grpSpPr>
      <p:sp>
        <p:nvSpPr>
          <p:cNvPr id="549" name="Shape 54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50" name="Shape 550"/>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spcAft>
                <a:spcPts val="0"/>
              </a:spcAft>
              <a:buClr>
                <a:schemeClr val="dk1"/>
              </a:buClr>
              <a:buFont typeface="Arial"/>
              <a:buNone/>
            </a:pPr>
            <a:r>
              <a:rPr b="0" i="0" lang="en-CA" sz="1100" u="none" cap="none" strike="noStrike">
                <a:solidFill>
                  <a:schemeClr val="dk1"/>
                </a:solidFill>
                <a:latin typeface="Arial"/>
                <a:ea typeface="Arial"/>
                <a:cs typeface="Arial"/>
                <a:sym typeface="Arial"/>
              </a:rPr>
              <a:t>Mary Ann Corbiere, university of Sudbury</a:t>
            </a:r>
          </a:p>
          <a:p>
            <a:pPr indent="0" lvl="0" marL="0" marR="0" rtl="0" algn="l">
              <a:spcBef>
                <a:spcPts val="0"/>
              </a:spcBef>
              <a:spcAft>
                <a:spcPts val="0"/>
              </a:spcAft>
              <a:buClr>
                <a:schemeClr val="dk1"/>
              </a:buClr>
              <a:buFont typeface="Arial"/>
              <a:buNone/>
            </a:pPr>
            <a:r>
              <a:rPr b="0" i="0" lang="en-CA" sz="1100" u="sng" cap="none" strike="noStrike">
                <a:solidFill>
                  <a:schemeClr val="hlink"/>
                </a:solidFill>
                <a:latin typeface="Arial"/>
                <a:ea typeface="Arial"/>
                <a:cs typeface="Arial"/>
                <a:sym typeface="Arial"/>
                <a:hlinkClick r:id="rId2"/>
              </a:rPr>
              <a:t>http://usudbury.ca/en/indg-mary-ann-corbiere</a:t>
            </a:r>
          </a:p>
          <a:p>
            <a:pPr indent="0" lvl="0" marL="0" marR="0" rtl="0" algn="l">
              <a:spcBef>
                <a:spcPts val="0"/>
              </a:spcBef>
              <a:spcAft>
                <a:spcPts val="0"/>
              </a:spcAft>
              <a:buClr>
                <a:schemeClr val="dk1"/>
              </a:buClr>
              <a:buFont typeface="Arial"/>
              <a:buNone/>
            </a:pPr>
            <a:r>
              <a:rPr b="0" i="0" lang="en-CA" sz="1100" u="none" cap="none" strike="noStrike">
                <a:solidFill>
                  <a:schemeClr val="dk1"/>
                </a:solidFill>
                <a:latin typeface="Arial"/>
                <a:ea typeface="Arial"/>
                <a:cs typeface="Arial"/>
                <a:sym typeface="Arial"/>
              </a:rPr>
              <a:t>in Edmonton</a:t>
            </a:r>
          </a:p>
          <a:p>
            <a:pPr indent="0" lvl="0" marL="0" marR="0" rtl="0" algn="l">
              <a:spcBef>
                <a:spcPts val="0"/>
              </a:spcBef>
              <a:spcAft>
                <a:spcPts val="0"/>
              </a:spcAft>
              <a:buClr>
                <a:schemeClr val="dk1"/>
              </a:buClr>
              <a:buFont typeface="Arial"/>
              <a:buNone/>
            </a:pPr>
            <a:r>
              <a:rPr b="0" i="0" lang="en-CA" sz="1100" u="none" cap="none" strike="noStrike">
                <a:solidFill>
                  <a:schemeClr val="dk1"/>
                </a:solidFill>
                <a:latin typeface="Arial"/>
                <a:ea typeface="Arial"/>
                <a:cs typeface="Arial"/>
                <a:sym typeface="Arial"/>
              </a:rPr>
              <a:t>Beverly Hungry Wolf and Sandra Manyfeathers</a:t>
            </a:r>
          </a:p>
          <a:p>
            <a:pPr indent="0" lvl="0" marL="0" marR="0" rtl="0" algn="l">
              <a:spcBef>
                <a:spcPts val="0"/>
              </a:spcBef>
              <a:buClr>
                <a:schemeClr val="dk1"/>
              </a:buClr>
              <a:buFont typeface="Arial"/>
              <a:buNone/>
            </a:pPr>
            <a:r>
              <a:rPr b="0" i="0" lang="en-CA" sz="1100" u="none" cap="none" strike="noStrike">
                <a:solidFill>
                  <a:schemeClr val="dk1"/>
                </a:solidFill>
                <a:latin typeface="Arial"/>
                <a:ea typeface="Arial"/>
                <a:cs typeface="Arial"/>
                <a:sym typeface="Arial"/>
              </a:rPr>
              <a:t>they are both teachers of blackfoot in Alberta; they introduced me to a younger lady Jamie Medicine Crane who is manager of curriculum branch for first nation education in Edmonton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6" name="Shape 556"/>
        <p:cNvGrpSpPr/>
        <p:nvPr/>
      </p:nvGrpSpPr>
      <p:grpSpPr>
        <a:xfrm>
          <a:off x="0" y="0"/>
          <a:ext cx="0" cy="0"/>
          <a:chOff x="0" y="0"/>
          <a:chExt cx="0" cy="0"/>
        </a:xfrm>
      </p:grpSpPr>
      <p:sp>
        <p:nvSpPr>
          <p:cNvPr id="557" name="Shape 55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med" w="med" type="none"/>
            <a:tailEnd len="med" w="med" type="none"/>
          </a:ln>
        </p:spPr>
      </p:sp>
      <p:sp>
        <p:nvSpPr>
          <p:cNvPr id="558" name="Shape 558"/>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spcAft>
                <a:spcPts val="0"/>
              </a:spcAft>
              <a:buClr>
                <a:schemeClr val="dk1"/>
              </a:buClr>
              <a:buFont typeface="Arial"/>
              <a:buNone/>
            </a:pPr>
            <a:r>
              <a:rPr b="0" i="0" lang="en-CA" sz="1100" u="none" cap="none" strike="noStrike">
                <a:solidFill>
                  <a:schemeClr val="dk1"/>
                </a:solidFill>
                <a:latin typeface="Arial"/>
                <a:ea typeface="Arial"/>
                <a:cs typeface="Arial"/>
                <a:sym typeface="Arial"/>
              </a:rPr>
              <a:t>Collaboration and diversity are at the core of this project and the people behind it also come from diverse backgrounds</a:t>
            </a:r>
          </a:p>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559" name="Shape 559"/>
          <p:cNvSpPr txBox="1"/>
          <p:nvPr>
            <p:ph idx="12" type="sldNum"/>
          </p:nvPr>
        </p:nvSpPr>
        <p:spPr>
          <a:xfrm>
            <a:off x="3884612" y="8685213"/>
            <a:ext cx="2971799" cy="45878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Font typeface="Calibri"/>
              <a:buNone/>
            </a:pPr>
            <a:fld id="{00000000-1234-1234-1234-123412341234}" type="slidenum">
              <a:rPr b="0" i="0" lang="en-CA" sz="1400" u="none" cap="none" strike="noStrike">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1" name="Shape 11"/>
        <p:cNvGrpSpPr/>
        <p:nvPr/>
      </p:nvGrpSpPr>
      <p:grpSpPr>
        <a:xfrm>
          <a:off x="0" y="0"/>
          <a:ext cx="0" cy="0"/>
          <a:chOff x="0" y="0"/>
          <a:chExt cx="0" cy="0"/>
        </a:xfrm>
      </p:grpSpPr>
      <p:sp>
        <p:nvSpPr>
          <p:cNvPr id="12" name="Shape 12"/>
          <p:cNvSpPr txBox="1"/>
          <p:nvPr>
            <p:ph type="ctrTitle"/>
          </p:nvPr>
        </p:nvSpPr>
        <p:spPr>
          <a:xfrm>
            <a:off x="1143000" y="841775"/>
            <a:ext cx="6858000" cy="1790699"/>
          </a:xfrm>
          <a:prstGeom prst="rect">
            <a:avLst/>
          </a:prstGeom>
          <a:noFill/>
          <a:ln>
            <a:noFill/>
          </a:ln>
        </p:spPr>
        <p:txBody>
          <a:bodyPr anchorCtr="0" anchor="b" bIns="91425" lIns="91425" rIns="91425" wrap="square" tIns="91425"/>
          <a:lstStyle>
            <a:lvl1pPr indent="0" lvl="0" marL="0" marR="0" rtl="0" algn="ctr">
              <a:lnSpc>
                <a:spcPct val="90000"/>
              </a:lnSpc>
              <a:spcBef>
                <a:spcPts val="0"/>
              </a:spcBef>
              <a:spcAft>
                <a:spcPts val="0"/>
              </a:spcAft>
              <a:buClr>
                <a:schemeClr val="dk1"/>
              </a:buClr>
              <a:buSzPts val="1400"/>
              <a:buFont typeface="Calibri"/>
              <a:buNone/>
              <a:defRPr b="0" i="0" sz="4500" u="none" cap="none" strike="noStrike">
                <a:solidFill>
                  <a:schemeClr val="dk1"/>
                </a:solidFill>
                <a:latin typeface="Calibri"/>
                <a:ea typeface="Calibri"/>
                <a:cs typeface="Calibri"/>
                <a:sym typeface="Calibri"/>
              </a:defRPr>
            </a:lvl1pPr>
            <a:lvl2pPr indent="0" lvl="1">
              <a:spcBef>
                <a:spcPts val="0"/>
              </a:spcBef>
              <a:buSzPts val="1400"/>
              <a:buFont typeface="Arial"/>
              <a:buNone/>
              <a:defRPr sz="1400"/>
            </a:lvl2pPr>
            <a:lvl3pPr indent="0" lvl="2">
              <a:spcBef>
                <a:spcPts val="0"/>
              </a:spcBef>
              <a:buSzPts val="1400"/>
              <a:buFont typeface="Arial"/>
              <a:buNone/>
              <a:defRPr sz="1400"/>
            </a:lvl3pPr>
            <a:lvl4pPr indent="0" lvl="3">
              <a:spcBef>
                <a:spcPts val="0"/>
              </a:spcBef>
              <a:buSzPts val="1400"/>
              <a:buFont typeface="Arial"/>
              <a:buNone/>
              <a:defRPr sz="1400"/>
            </a:lvl4pPr>
            <a:lvl5pPr indent="0" lvl="4">
              <a:spcBef>
                <a:spcPts val="0"/>
              </a:spcBef>
              <a:buSzPts val="1400"/>
              <a:buFont typeface="Arial"/>
              <a:buNone/>
              <a:defRPr sz="1400"/>
            </a:lvl5pPr>
            <a:lvl6pPr indent="0" lvl="5">
              <a:spcBef>
                <a:spcPts val="0"/>
              </a:spcBef>
              <a:buSzPts val="1400"/>
              <a:buFont typeface="Arial"/>
              <a:buNone/>
              <a:defRPr sz="1400"/>
            </a:lvl6pPr>
            <a:lvl7pPr indent="0" lvl="6">
              <a:spcBef>
                <a:spcPts val="0"/>
              </a:spcBef>
              <a:buSzPts val="1400"/>
              <a:buFont typeface="Arial"/>
              <a:buNone/>
              <a:defRPr sz="1400"/>
            </a:lvl7pPr>
            <a:lvl8pPr indent="0" lvl="7">
              <a:spcBef>
                <a:spcPts val="0"/>
              </a:spcBef>
              <a:buSzPts val="1400"/>
              <a:buFont typeface="Arial"/>
              <a:buNone/>
              <a:defRPr sz="1400"/>
            </a:lvl8pPr>
            <a:lvl9pPr indent="0" lvl="8">
              <a:spcBef>
                <a:spcPts val="0"/>
              </a:spcBef>
              <a:buSzPts val="1400"/>
              <a:buFont typeface="Arial"/>
              <a:buNone/>
              <a:defRPr sz="1400"/>
            </a:lvl9pPr>
          </a:lstStyle>
          <a:p/>
        </p:txBody>
      </p:sp>
      <p:sp>
        <p:nvSpPr>
          <p:cNvPr id="13" name="Shape 13"/>
          <p:cNvSpPr txBox="1"/>
          <p:nvPr>
            <p:ph idx="1" type="subTitle"/>
          </p:nvPr>
        </p:nvSpPr>
        <p:spPr>
          <a:xfrm>
            <a:off x="1143000" y="2701530"/>
            <a:ext cx="6858000" cy="1241821"/>
          </a:xfrm>
          <a:prstGeom prst="rect">
            <a:avLst/>
          </a:prstGeom>
          <a:noFill/>
          <a:ln>
            <a:noFill/>
          </a:ln>
        </p:spPr>
        <p:txBody>
          <a:bodyPr anchorCtr="0" anchor="t" bIns="91425" lIns="91425" rIns="91425" wrap="square" tIns="91425"/>
          <a:lstStyle>
            <a:lvl1pPr indent="0" lvl="0" marL="0" marR="0" rtl="0" algn="ctr">
              <a:lnSpc>
                <a:spcPct val="90000"/>
              </a:lnSpc>
              <a:spcBef>
                <a:spcPts val="800"/>
              </a:spcBef>
              <a:spcAft>
                <a:spcPts val="0"/>
              </a:spcAft>
              <a:buClr>
                <a:schemeClr val="dk1"/>
              </a:buClr>
              <a:buSzPts val="2100"/>
              <a:buFont typeface="Arial"/>
              <a:buNone/>
              <a:defRPr b="0" i="0" sz="1800" u="none" cap="none" strike="noStrike">
                <a:solidFill>
                  <a:schemeClr val="dk1"/>
                </a:solidFill>
                <a:latin typeface="Calibri"/>
                <a:ea typeface="Calibri"/>
                <a:cs typeface="Calibri"/>
                <a:sym typeface="Calibri"/>
              </a:defRPr>
            </a:lvl1pPr>
            <a:lvl2pPr indent="0" lvl="1" marL="342900" marR="0" rtl="0" algn="ctr">
              <a:lnSpc>
                <a:spcPct val="90000"/>
              </a:lnSpc>
              <a:spcBef>
                <a:spcPts val="400"/>
              </a:spcBef>
              <a:spcAft>
                <a:spcPts val="0"/>
              </a:spcAft>
              <a:buClr>
                <a:schemeClr val="dk1"/>
              </a:buClr>
              <a:buSzPts val="1800"/>
              <a:buFont typeface="Arial"/>
              <a:buNone/>
              <a:defRPr b="0" i="0" sz="1500" u="none" cap="none" strike="noStrike">
                <a:solidFill>
                  <a:schemeClr val="dk1"/>
                </a:solidFill>
                <a:latin typeface="Calibri"/>
                <a:ea typeface="Calibri"/>
                <a:cs typeface="Calibri"/>
                <a:sym typeface="Calibri"/>
              </a:defRPr>
            </a:lvl2pPr>
            <a:lvl3pPr indent="0" lvl="2" marL="685800" marR="0" rtl="0" algn="ctr">
              <a:lnSpc>
                <a:spcPct val="90000"/>
              </a:lnSpc>
              <a:spcBef>
                <a:spcPts val="400"/>
              </a:spcBef>
              <a:spcAft>
                <a:spcPts val="0"/>
              </a:spcAft>
              <a:buClr>
                <a:schemeClr val="dk1"/>
              </a:buClr>
              <a:buSzPts val="1500"/>
              <a:buFont typeface="Arial"/>
              <a:buNone/>
              <a:defRPr b="0" i="0" sz="1400" u="none" cap="none" strike="noStrike">
                <a:solidFill>
                  <a:schemeClr val="dk1"/>
                </a:solidFill>
                <a:latin typeface="Calibri"/>
                <a:ea typeface="Calibri"/>
                <a:cs typeface="Calibri"/>
                <a:sym typeface="Calibri"/>
              </a:defRPr>
            </a:lvl3pPr>
            <a:lvl4pPr indent="0" lvl="3" marL="10287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4pPr>
            <a:lvl5pPr indent="0" lvl="4" marL="13716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5pPr>
            <a:lvl6pPr indent="0" lvl="5" marL="17145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6pPr>
            <a:lvl7pPr indent="0" lvl="6" marL="20574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7pPr>
            <a:lvl8pPr indent="0" lvl="7" marL="24003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8pPr>
            <a:lvl9pPr indent="0" lvl="8" marL="27432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14" name="Shape 14"/>
          <p:cNvSpPr txBox="1"/>
          <p:nvPr>
            <p:ph idx="10" type="dt"/>
          </p:nvPr>
        </p:nvSpPr>
        <p:spPr>
          <a:xfrm>
            <a:off x="628652" y="4767262"/>
            <a:ext cx="2057397" cy="273842"/>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15" name="Shape 15"/>
          <p:cNvSpPr txBox="1"/>
          <p:nvPr>
            <p:ph idx="11" type="ftr"/>
          </p:nvPr>
        </p:nvSpPr>
        <p:spPr>
          <a:xfrm>
            <a:off x="3028955" y="4767262"/>
            <a:ext cx="3086097" cy="273842"/>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16" name="Shape 16"/>
          <p:cNvSpPr txBox="1"/>
          <p:nvPr>
            <p:ph idx="12" type="sldNum"/>
          </p:nvPr>
        </p:nvSpPr>
        <p:spPr>
          <a:xfrm>
            <a:off x="6457951" y="4767262"/>
            <a:ext cx="2057397" cy="273842"/>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73" name="Shape 73"/>
        <p:cNvGrpSpPr/>
        <p:nvPr/>
      </p:nvGrpSpPr>
      <p:grpSpPr>
        <a:xfrm>
          <a:off x="0" y="0"/>
          <a:ext cx="0" cy="0"/>
          <a:chOff x="0" y="0"/>
          <a:chExt cx="0" cy="0"/>
        </a:xfrm>
      </p:grpSpPr>
      <p:sp>
        <p:nvSpPr>
          <p:cNvPr id="74" name="Shape 74"/>
          <p:cNvSpPr txBox="1"/>
          <p:nvPr>
            <p:ph type="title"/>
          </p:nvPr>
        </p:nvSpPr>
        <p:spPr>
          <a:xfrm>
            <a:off x="628656" y="273838"/>
            <a:ext cx="7886698" cy="994172"/>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indent="0" lvl="1">
              <a:spcBef>
                <a:spcPts val="0"/>
              </a:spcBef>
              <a:buSzPts val="1400"/>
              <a:buFont typeface="Arial"/>
              <a:buNone/>
              <a:defRPr sz="1400"/>
            </a:lvl2pPr>
            <a:lvl3pPr indent="0" lvl="2">
              <a:spcBef>
                <a:spcPts val="0"/>
              </a:spcBef>
              <a:buSzPts val="1400"/>
              <a:buFont typeface="Arial"/>
              <a:buNone/>
              <a:defRPr sz="1400"/>
            </a:lvl3pPr>
            <a:lvl4pPr indent="0" lvl="3">
              <a:spcBef>
                <a:spcPts val="0"/>
              </a:spcBef>
              <a:buSzPts val="1400"/>
              <a:buFont typeface="Arial"/>
              <a:buNone/>
              <a:defRPr sz="1400"/>
            </a:lvl4pPr>
            <a:lvl5pPr indent="0" lvl="4">
              <a:spcBef>
                <a:spcPts val="0"/>
              </a:spcBef>
              <a:buSzPts val="1400"/>
              <a:buFont typeface="Arial"/>
              <a:buNone/>
              <a:defRPr sz="1400"/>
            </a:lvl5pPr>
            <a:lvl6pPr indent="0" lvl="5">
              <a:spcBef>
                <a:spcPts val="0"/>
              </a:spcBef>
              <a:buSzPts val="1400"/>
              <a:buFont typeface="Arial"/>
              <a:buNone/>
              <a:defRPr sz="1400"/>
            </a:lvl6pPr>
            <a:lvl7pPr indent="0" lvl="6">
              <a:spcBef>
                <a:spcPts val="0"/>
              </a:spcBef>
              <a:buSzPts val="1400"/>
              <a:buFont typeface="Arial"/>
              <a:buNone/>
              <a:defRPr sz="1400"/>
            </a:lvl7pPr>
            <a:lvl8pPr indent="0" lvl="7">
              <a:spcBef>
                <a:spcPts val="0"/>
              </a:spcBef>
              <a:buSzPts val="1400"/>
              <a:buFont typeface="Arial"/>
              <a:buNone/>
              <a:defRPr sz="1400"/>
            </a:lvl8pPr>
            <a:lvl9pPr indent="0" lvl="8">
              <a:spcBef>
                <a:spcPts val="0"/>
              </a:spcBef>
              <a:buSzPts val="1400"/>
              <a:buFont typeface="Arial"/>
              <a:buNone/>
              <a:defRPr sz="1400"/>
            </a:lvl9pPr>
          </a:lstStyle>
          <a:p/>
        </p:txBody>
      </p:sp>
      <p:sp>
        <p:nvSpPr>
          <p:cNvPr id="75" name="Shape 75"/>
          <p:cNvSpPr txBox="1"/>
          <p:nvPr>
            <p:ph idx="1" type="body"/>
          </p:nvPr>
        </p:nvSpPr>
        <p:spPr>
          <a:xfrm>
            <a:off x="628656" y="1369220"/>
            <a:ext cx="7886698" cy="3263503"/>
          </a:xfrm>
          <a:prstGeom prst="rect">
            <a:avLst/>
          </a:prstGeom>
          <a:noFill/>
          <a:ln>
            <a:noFill/>
          </a:ln>
        </p:spPr>
        <p:txBody>
          <a:bodyPr anchorCtr="0" anchor="t" bIns="91425" lIns="91425" rIns="91425" wrap="square" tIns="91425"/>
          <a:lstStyle>
            <a:lvl1pPr indent="730250" lvl="0" marL="1778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622300" lvl="1" marL="5207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463550" lvl="2" marL="863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444500" lvl="3" marL="1206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444500" lvl="4" marL="1549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444500" lvl="5" marL="1892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444500" lvl="6" marL="2235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444500" lvl="7" marL="25781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444500" lvl="8" marL="2921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6" name="Shape 76"/>
          <p:cNvSpPr txBox="1"/>
          <p:nvPr>
            <p:ph idx="10" type="dt"/>
          </p:nvPr>
        </p:nvSpPr>
        <p:spPr>
          <a:xfrm>
            <a:off x="628656" y="4767262"/>
            <a:ext cx="2057398" cy="273842"/>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77" name="Shape 77"/>
          <p:cNvSpPr txBox="1"/>
          <p:nvPr>
            <p:ph idx="11" type="ftr"/>
          </p:nvPr>
        </p:nvSpPr>
        <p:spPr>
          <a:xfrm>
            <a:off x="3028950" y="4767262"/>
            <a:ext cx="3086097" cy="273842"/>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78" name="Shape 78"/>
          <p:cNvSpPr txBox="1"/>
          <p:nvPr>
            <p:ph idx="12" type="sldNum"/>
          </p:nvPr>
        </p:nvSpPr>
        <p:spPr>
          <a:xfrm>
            <a:off x="6457957" y="4767262"/>
            <a:ext cx="2057398" cy="273842"/>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79" name="Shape 79"/>
        <p:cNvGrpSpPr/>
        <p:nvPr/>
      </p:nvGrpSpPr>
      <p:grpSpPr>
        <a:xfrm>
          <a:off x="0" y="0"/>
          <a:ext cx="0" cy="0"/>
          <a:chOff x="0" y="0"/>
          <a:chExt cx="0" cy="0"/>
        </a:xfrm>
      </p:grpSpPr>
      <p:sp>
        <p:nvSpPr>
          <p:cNvPr id="80" name="Shape 80"/>
          <p:cNvSpPr txBox="1"/>
          <p:nvPr>
            <p:ph idx="10" type="dt"/>
          </p:nvPr>
        </p:nvSpPr>
        <p:spPr>
          <a:xfrm>
            <a:off x="628656" y="4767262"/>
            <a:ext cx="2057398" cy="273842"/>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81" name="Shape 81"/>
          <p:cNvSpPr txBox="1"/>
          <p:nvPr>
            <p:ph idx="11" type="ftr"/>
          </p:nvPr>
        </p:nvSpPr>
        <p:spPr>
          <a:xfrm>
            <a:off x="3028950" y="4767262"/>
            <a:ext cx="3086097" cy="273842"/>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82" name="Shape 82"/>
          <p:cNvSpPr txBox="1"/>
          <p:nvPr>
            <p:ph idx="12" type="sldNum"/>
          </p:nvPr>
        </p:nvSpPr>
        <p:spPr>
          <a:xfrm>
            <a:off x="6457957" y="4767262"/>
            <a:ext cx="2057398" cy="273842"/>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83" name="Shape 83"/>
        <p:cNvGrpSpPr/>
        <p:nvPr/>
      </p:nvGrpSpPr>
      <p:grpSpPr>
        <a:xfrm>
          <a:off x="0" y="0"/>
          <a:ext cx="0" cy="0"/>
          <a:chOff x="0" y="0"/>
          <a:chExt cx="0" cy="0"/>
        </a:xfrm>
      </p:grpSpPr>
      <p:sp>
        <p:nvSpPr>
          <p:cNvPr id="84" name="Shape 84"/>
          <p:cNvSpPr txBox="1"/>
          <p:nvPr>
            <p:ph type="ctrTitle"/>
          </p:nvPr>
        </p:nvSpPr>
        <p:spPr>
          <a:xfrm>
            <a:off x="1143000" y="841770"/>
            <a:ext cx="6858000" cy="1790699"/>
          </a:xfrm>
          <a:prstGeom prst="rect">
            <a:avLst/>
          </a:prstGeom>
          <a:noFill/>
          <a:ln>
            <a:noFill/>
          </a:ln>
        </p:spPr>
        <p:txBody>
          <a:bodyPr anchorCtr="0" anchor="b" bIns="91425" lIns="91425" rIns="91425" wrap="square" tIns="91425"/>
          <a:lstStyle>
            <a:lvl1pPr indent="0" lvl="0" marL="0" marR="0" rtl="0" algn="ctr">
              <a:lnSpc>
                <a:spcPct val="90000"/>
              </a:lnSpc>
              <a:spcBef>
                <a:spcPts val="0"/>
              </a:spcBef>
              <a:spcAft>
                <a:spcPts val="0"/>
              </a:spcAft>
              <a:buClr>
                <a:schemeClr val="dk1"/>
              </a:buClr>
              <a:buSzPts val="1400"/>
              <a:buFont typeface="Calibri"/>
              <a:buNone/>
              <a:defRPr b="0" i="0" sz="4500" u="none" cap="none" strike="noStrike">
                <a:solidFill>
                  <a:schemeClr val="dk1"/>
                </a:solidFill>
                <a:latin typeface="Calibri"/>
                <a:ea typeface="Calibri"/>
                <a:cs typeface="Calibri"/>
                <a:sym typeface="Calibri"/>
              </a:defRPr>
            </a:lvl1pPr>
            <a:lvl2pPr indent="0" lvl="1">
              <a:spcBef>
                <a:spcPts val="0"/>
              </a:spcBef>
              <a:buSzPts val="1400"/>
              <a:buFont typeface="Arial"/>
              <a:buNone/>
              <a:defRPr sz="1400"/>
            </a:lvl2pPr>
            <a:lvl3pPr indent="0" lvl="2">
              <a:spcBef>
                <a:spcPts val="0"/>
              </a:spcBef>
              <a:buSzPts val="1400"/>
              <a:buFont typeface="Arial"/>
              <a:buNone/>
              <a:defRPr sz="1400"/>
            </a:lvl3pPr>
            <a:lvl4pPr indent="0" lvl="3">
              <a:spcBef>
                <a:spcPts val="0"/>
              </a:spcBef>
              <a:buSzPts val="1400"/>
              <a:buFont typeface="Arial"/>
              <a:buNone/>
              <a:defRPr sz="1400"/>
            </a:lvl4pPr>
            <a:lvl5pPr indent="0" lvl="4">
              <a:spcBef>
                <a:spcPts val="0"/>
              </a:spcBef>
              <a:buSzPts val="1400"/>
              <a:buFont typeface="Arial"/>
              <a:buNone/>
              <a:defRPr sz="1400"/>
            </a:lvl5pPr>
            <a:lvl6pPr indent="0" lvl="5">
              <a:spcBef>
                <a:spcPts val="0"/>
              </a:spcBef>
              <a:buSzPts val="1400"/>
              <a:buFont typeface="Arial"/>
              <a:buNone/>
              <a:defRPr sz="1400"/>
            </a:lvl6pPr>
            <a:lvl7pPr indent="0" lvl="6">
              <a:spcBef>
                <a:spcPts val="0"/>
              </a:spcBef>
              <a:buSzPts val="1400"/>
              <a:buFont typeface="Arial"/>
              <a:buNone/>
              <a:defRPr sz="1400"/>
            </a:lvl7pPr>
            <a:lvl8pPr indent="0" lvl="7">
              <a:spcBef>
                <a:spcPts val="0"/>
              </a:spcBef>
              <a:buSzPts val="1400"/>
              <a:buFont typeface="Arial"/>
              <a:buNone/>
              <a:defRPr sz="1400"/>
            </a:lvl8pPr>
            <a:lvl9pPr indent="0" lvl="8">
              <a:spcBef>
                <a:spcPts val="0"/>
              </a:spcBef>
              <a:buSzPts val="1400"/>
              <a:buFont typeface="Arial"/>
              <a:buNone/>
              <a:defRPr sz="1400"/>
            </a:lvl9pPr>
          </a:lstStyle>
          <a:p/>
        </p:txBody>
      </p:sp>
      <p:sp>
        <p:nvSpPr>
          <p:cNvPr id="85" name="Shape 85"/>
          <p:cNvSpPr txBox="1"/>
          <p:nvPr>
            <p:ph idx="1" type="subTitle"/>
          </p:nvPr>
        </p:nvSpPr>
        <p:spPr>
          <a:xfrm>
            <a:off x="1143000" y="2701532"/>
            <a:ext cx="6858000" cy="1241821"/>
          </a:xfrm>
          <a:prstGeom prst="rect">
            <a:avLst/>
          </a:prstGeom>
          <a:noFill/>
          <a:ln>
            <a:noFill/>
          </a:ln>
        </p:spPr>
        <p:txBody>
          <a:bodyPr anchorCtr="0" anchor="t" bIns="91425" lIns="91425" rIns="91425" wrap="square" tIns="91425"/>
          <a:lstStyle>
            <a:lvl1pPr indent="0" lvl="0" marL="0" marR="0" rtl="0" algn="ctr">
              <a:lnSpc>
                <a:spcPct val="90000"/>
              </a:lnSpc>
              <a:spcBef>
                <a:spcPts val="800"/>
              </a:spcBef>
              <a:spcAft>
                <a:spcPts val="0"/>
              </a:spcAft>
              <a:buClr>
                <a:schemeClr val="dk1"/>
              </a:buClr>
              <a:buSzPts val="2100"/>
              <a:buFont typeface="Arial"/>
              <a:buNone/>
              <a:defRPr b="0" i="0" sz="1800" u="none" cap="none" strike="noStrike">
                <a:solidFill>
                  <a:schemeClr val="dk1"/>
                </a:solidFill>
                <a:latin typeface="Calibri"/>
                <a:ea typeface="Calibri"/>
                <a:cs typeface="Calibri"/>
                <a:sym typeface="Calibri"/>
              </a:defRPr>
            </a:lvl1pPr>
            <a:lvl2pPr indent="0" lvl="1" marL="342900" marR="0" rtl="0" algn="ctr">
              <a:lnSpc>
                <a:spcPct val="90000"/>
              </a:lnSpc>
              <a:spcBef>
                <a:spcPts val="400"/>
              </a:spcBef>
              <a:spcAft>
                <a:spcPts val="0"/>
              </a:spcAft>
              <a:buClr>
                <a:schemeClr val="dk1"/>
              </a:buClr>
              <a:buSzPts val="1800"/>
              <a:buFont typeface="Arial"/>
              <a:buNone/>
              <a:defRPr b="0" i="0" sz="1500" u="none" cap="none" strike="noStrike">
                <a:solidFill>
                  <a:schemeClr val="dk1"/>
                </a:solidFill>
                <a:latin typeface="Calibri"/>
                <a:ea typeface="Calibri"/>
                <a:cs typeface="Calibri"/>
                <a:sym typeface="Calibri"/>
              </a:defRPr>
            </a:lvl2pPr>
            <a:lvl3pPr indent="0" lvl="2" marL="685800" marR="0" rtl="0" algn="ctr">
              <a:lnSpc>
                <a:spcPct val="90000"/>
              </a:lnSpc>
              <a:spcBef>
                <a:spcPts val="400"/>
              </a:spcBef>
              <a:spcAft>
                <a:spcPts val="0"/>
              </a:spcAft>
              <a:buClr>
                <a:schemeClr val="dk1"/>
              </a:buClr>
              <a:buSzPts val="1500"/>
              <a:buFont typeface="Arial"/>
              <a:buNone/>
              <a:defRPr b="0" i="0" sz="1400" u="none" cap="none" strike="noStrike">
                <a:solidFill>
                  <a:schemeClr val="dk1"/>
                </a:solidFill>
                <a:latin typeface="Calibri"/>
                <a:ea typeface="Calibri"/>
                <a:cs typeface="Calibri"/>
                <a:sym typeface="Calibri"/>
              </a:defRPr>
            </a:lvl3pPr>
            <a:lvl4pPr indent="0" lvl="3" marL="10287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4pPr>
            <a:lvl5pPr indent="0" lvl="4" marL="13716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5pPr>
            <a:lvl6pPr indent="0" lvl="5" marL="17145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6pPr>
            <a:lvl7pPr indent="0" lvl="6" marL="20574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7pPr>
            <a:lvl8pPr indent="0" lvl="7" marL="24003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8pPr>
            <a:lvl9pPr indent="0" lvl="8" marL="27432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86" name="Shape 86"/>
          <p:cNvSpPr txBox="1"/>
          <p:nvPr>
            <p:ph idx="10" type="dt"/>
          </p:nvPr>
        </p:nvSpPr>
        <p:spPr>
          <a:xfrm>
            <a:off x="628656" y="4767262"/>
            <a:ext cx="2057398" cy="273842"/>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87" name="Shape 87"/>
          <p:cNvSpPr txBox="1"/>
          <p:nvPr>
            <p:ph idx="11" type="ftr"/>
          </p:nvPr>
        </p:nvSpPr>
        <p:spPr>
          <a:xfrm>
            <a:off x="3028950" y="4767262"/>
            <a:ext cx="3086097" cy="273842"/>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88" name="Shape 88"/>
          <p:cNvSpPr txBox="1"/>
          <p:nvPr>
            <p:ph idx="12" type="sldNum"/>
          </p:nvPr>
        </p:nvSpPr>
        <p:spPr>
          <a:xfrm>
            <a:off x="6457957" y="4767262"/>
            <a:ext cx="2057398" cy="273842"/>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89" name="Shape 89"/>
        <p:cNvGrpSpPr/>
        <p:nvPr/>
      </p:nvGrpSpPr>
      <p:grpSpPr>
        <a:xfrm>
          <a:off x="0" y="0"/>
          <a:ext cx="0" cy="0"/>
          <a:chOff x="0" y="0"/>
          <a:chExt cx="0" cy="0"/>
        </a:xfrm>
      </p:grpSpPr>
      <p:sp>
        <p:nvSpPr>
          <p:cNvPr id="90" name="Shape 90"/>
          <p:cNvSpPr txBox="1"/>
          <p:nvPr>
            <p:ph type="title"/>
          </p:nvPr>
        </p:nvSpPr>
        <p:spPr>
          <a:xfrm>
            <a:off x="623893" y="1282303"/>
            <a:ext cx="7886698" cy="2139550"/>
          </a:xfrm>
          <a:prstGeom prst="rect">
            <a:avLst/>
          </a:prstGeom>
          <a:noFill/>
          <a:ln>
            <a:noFill/>
          </a:ln>
        </p:spPr>
        <p:txBody>
          <a:bodyPr anchorCtr="0" anchor="b"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4500" u="none" cap="none" strike="noStrike">
                <a:solidFill>
                  <a:schemeClr val="dk1"/>
                </a:solidFill>
                <a:latin typeface="Calibri"/>
                <a:ea typeface="Calibri"/>
                <a:cs typeface="Calibri"/>
                <a:sym typeface="Calibri"/>
              </a:defRPr>
            </a:lvl1pPr>
            <a:lvl2pPr indent="0" lvl="1">
              <a:spcBef>
                <a:spcPts val="0"/>
              </a:spcBef>
              <a:buSzPts val="1400"/>
              <a:buFont typeface="Arial"/>
              <a:buNone/>
              <a:defRPr sz="1400"/>
            </a:lvl2pPr>
            <a:lvl3pPr indent="0" lvl="2">
              <a:spcBef>
                <a:spcPts val="0"/>
              </a:spcBef>
              <a:buSzPts val="1400"/>
              <a:buFont typeface="Arial"/>
              <a:buNone/>
              <a:defRPr sz="1400"/>
            </a:lvl3pPr>
            <a:lvl4pPr indent="0" lvl="3">
              <a:spcBef>
                <a:spcPts val="0"/>
              </a:spcBef>
              <a:buSzPts val="1400"/>
              <a:buFont typeface="Arial"/>
              <a:buNone/>
              <a:defRPr sz="1400"/>
            </a:lvl4pPr>
            <a:lvl5pPr indent="0" lvl="4">
              <a:spcBef>
                <a:spcPts val="0"/>
              </a:spcBef>
              <a:buSzPts val="1400"/>
              <a:buFont typeface="Arial"/>
              <a:buNone/>
              <a:defRPr sz="1400"/>
            </a:lvl5pPr>
            <a:lvl6pPr indent="0" lvl="5">
              <a:spcBef>
                <a:spcPts val="0"/>
              </a:spcBef>
              <a:buSzPts val="1400"/>
              <a:buFont typeface="Arial"/>
              <a:buNone/>
              <a:defRPr sz="1400"/>
            </a:lvl6pPr>
            <a:lvl7pPr indent="0" lvl="6">
              <a:spcBef>
                <a:spcPts val="0"/>
              </a:spcBef>
              <a:buSzPts val="1400"/>
              <a:buFont typeface="Arial"/>
              <a:buNone/>
              <a:defRPr sz="1400"/>
            </a:lvl7pPr>
            <a:lvl8pPr indent="0" lvl="7">
              <a:spcBef>
                <a:spcPts val="0"/>
              </a:spcBef>
              <a:buSzPts val="1400"/>
              <a:buFont typeface="Arial"/>
              <a:buNone/>
              <a:defRPr sz="1400"/>
            </a:lvl8pPr>
            <a:lvl9pPr indent="0" lvl="8">
              <a:spcBef>
                <a:spcPts val="0"/>
              </a:spcBef>
              <a:buSzPts val="1400"/>
              <a:buFont typeface="Arial"/>
              <a:buNone/>
              <a:defRPr sz="1400"/>
            </a:lvl9pPr>
          </a:lstStyle>
          <a:p/>
        </p:txBody>
      </p:sp>
      <p:sp>
        <p:nvSpPr>
          <p:cNvPr id="91" name="Shape 91"/>
          <p:cNvSpPr txBox="1"/>
          <p:nvPr>
            <p:ph idx="1" type="body"/>
          </p:nvPr>
        </p:nvSpPr>
        <p:spPr>
          <a:xfrm>
            <a:off x="623893" y="3442098"/>
            <a:ext cx="7886698" cy="1125140"/>
          </a:xfrm>
          <a:prstGeom prst="rect">
            <a:avLst/>
          </a:prstGeom>
          <a:noFill/>
          <a:ln>
            <a:noFill/>
          </a:ln>
        </p:spPr>
        <p:txBody>
          <a:bodyPr anchorCtr="0" anchor="t" bIns="91425" lIns="91425" rIns="91425" wrap="square" tIns="91425"/>
          <a:lstStyle>
            <a:lvl1pPr indent="0" lvl="0" marL="0" marR="0" rtl="0" algn="l">
              <a:lnSpc>
                <a:spcPct val="90000"/>
              </a:lnSpc>
              <a:spcBef>
                <a:spcPts val="800"/>
              </a:spcBef>
              <a:spcAft>
                <a:spcPts val="0"/>
              </a:spcAft>
              <a:buClr>
                <a:srgbClr val="888888"/>
              </a:buClr>
              <a:buSzPts val="2100"/>
              <a:buFont typeface="Arial"/>
              <a:buNone/>
              <a:defRPr b="0" i="0" sz="1800" u="none" cap="none" strike="noStrike">
                <a:solidFill>
                  <a:srgbClr val="888888"/>
                </a:solidFill>
                <a:latin typeface="Calibri"/>
                <a:ea typeface="Calibri"/>
                <a:cs typeface="Calibri"/>
                <a:sym typeface="Calibri"/>
              </a:defRPr>
            </a:lvl1pPr>
            <a:lvl2pPr indent="0" lvl="1" marL="342900" marR="0" rtl="0" algn="l">
              <a:lnSpc>
                <a:spcPct val="90000"/>
              </a:lnSpc>
              <a:spcBef>
                <a:spcPts val="400"/>
              </a:spcBef>
              <a:spcAft>
                <a:spcPts val="0"/>
              </a:spcAft>
              <a:buClr>
                <a:srgbClr val="888888"/>
              </a:buClr>
              <a:buSzPts val="1800"/>
              <a:buFont typeface="Arial"/>
              <a:buNone/>
              <a:defRPr b="0" i="0" sz="1500" u="none" cap="none" strike="noStrike">
                <a:solidFill>
                  <a:srgbClr val="888888"/>
                </a:solidFill>
                <a:latin typeface="Calibri"/>
                <a:ea typeface="Calibri"/>
                <a:cs typeface="Calibri"/>
                <a:sym typeface="Calibri"/>
              </a:defRPr>
            </a:lvl2pPr>
            <a:lvl3pPr indent="0" lvl="2" marL="685800" marR="0" rtl="0" algn="l">
              <a:lnSpc>
                <a:spcPct val="90000"/>
              </a:lnSpc>
              <a:spcBef>
                <a:spcPts val="400"/>
              </a:spcBef>
              <a:spcAft>
                <a:spcPts val="0"/>
              </a:spcAft>
              <a:buClr>
                <a:srgbClr val="888888"/>
              </a:buClr>
              <a:buSzPts val="1500"/>
              <a:buFont typeface="Arial"/>
              <a:buNone/>
              <a:defRPr b="0" i="0" sz="1400" u="none" cap="none" strike="noStrike">
                <a:solidFill>
                  <a:srgbClr val="888888"/>
                </a:solidFill>
                <a:latin typeface="Calibri"/>
                <a:ea typeface="Calibri"/>
                <a:cs typeface="Calibri"/>
                <a:sym typeface="Calibri"/>
              </a:defRPr>
            </a:lvl3pPr>
            <a:lvl4pPr indent="0" lvl="3" marL="10287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4pPr>
            <a:lvl5pPr indent="0" lvl="4" marL="13716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5pPr>
            <a:lvl6pPr indent="0" lvl="5" marL="17145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6pPr>
            <a:lvl7pPr indent="0" lvl="6" marL="20574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7pPr>
            <a:lvl8pPr indent="0" lvl="7" marL="24003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8pPr>
            <a:lvl9pPr indent="0" lvl="8" marL="27432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9pPr>
          </a:lstStyle>
          <a:p/>
        </p:txBody>
      </p:sp>
      <p:sp>
        <p:nvSpPr>
          <p:cNvPr id="92" name="Shape 92"/>
          <p:cNvSpPr txBox="1"/>
          <p:nvPr>
            <p:ph idx="10" type="dt"/>
          </p:nvPr>
        </p:nvSpPr>
        <p:spPr>
          <a:xfrm>
            <a:off x="628656" y="4767262"/>
            <a:ext cx="2057398" cy="273842"/>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93" name="Shape 93"/>
          <p:cNvSpPr txBox="1"/>
          <p:nvPr>
            <p:ph idx="11" type="ftr"/>
          </p:nvPr>
        </p:nvSpPr>
        <p:spPr>
          <a:xfrm>
            <a:off x="3028950" y="4767262"/>
            <a:ext cx="3086097" cy="273842"/>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94" name="Shape 94"/>
          <p:cNvSpPr txBox="1"/>
          <p:nvPr>
            <p:ph idx="12" type="sldNum"/>
          </p:nvPr>
        </p:nvSpPr>
        <p:spPr>
          <a:xfrm>
            <a:off x="6457957" y="4767262"/>
            <a:ext cx="2057398" cy="273842"/>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95" name="Shape 95"/>
        <p:cNvGrpSpPr/>
        <p:nvPr/>
      </p:nvGrpSpPr>
      <p:grpSpPr>
        <a:xfrm>
          <a:off x="0" y="0"/>
          <a:ext cx="0" cy="0"/>
          <a:chOff x="0" y="0"/>
          <a:chExt cx="0" cy="0"/>
        </a:xfrm>
      </p:grpSpPr>
      <p:sp>
        <p:nvSpPr>
          <p:cNvPr id="96" name="Shape 96"/>
          <p:cNvSpPr txBox="1"/>
          <p:nvPr>
            <p:ph type="title"/>
          </p:nvPr>
        </p:nvSpPr>
        <p:spPr>
          <a:xfrm>
            <a:off x="628656" y="273838"/>
            <a:ext cx="7886698" cy="994172"/>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indent="0" lvl="1">
              <a:spcBef>
                <a:spcPts val="0"/>
              </a:spcBef>
              <a:buSzPts val="1400"/>
              <a:buFont typeface="Arial"/>
              <a:buNone/>
              <a:defRPr sz="1400"/>
            </a:lvl2pPr>
            <a:lvl3pPr indent="0" lvl="2">
              <a:spcBef>
                <a:spcPts val="0"/>
              </a:spcBef>
              <a:buSzPts val="1400"/>
              <a:buFont typeface="Arial"/>
              <a:buNone/>
              <a:defRPr sz="1400"/>
            </a:lvl3pPr>
            <a:lvl4pPr indent="0" lvl="3">
              <a:spcBef>
                <a:spcPts val="0"/>
              </a:spcBef>
              <a:buSzPts val="1400"/>
              <a:buFont typeface="Arial"/>
              <a:buNone/>
              <a:defRPr sz="1400"/>
            </a:lvl4pPr>
            <a:lvl5pPr indent="0" lvl="4">
              <a:spcBef>
                <a:spcPts val="0"/>
              </a:spcBef>
              <a:buSzPts val="1400"/>
              <a:buFont typeface="Arial"/>
              <a:buNone/>
              <a:defRPr sz="1400"/>
            </a:lvl5pPr>
            <a:lvl6pPr indent="0" lvl="5">
              <a:spcBef>
                <a:spcPts val="0"/>
              </a:spcBef>
              <a:buSzPts val="1400"/>
              <a:buFont typeface="Arial"/>
              <a:buNone/>
              <a:defRPr sz="1400"/>
            </a:lvl6pPr>
            <a:lvl7pPr indent="0" lvl="6">
              <a:spcBef>
                <a:spcPts val="0"/>
              </a:spcBef>
              <a:buSzPts val="1400"/>
              <a:buFont typeface="Arial"/>
              <a:buNone/>
              <a:defRPr sz="1400"/>
            </a:lvl7pPr>
            <a:lvl8pPr indent="0" lvl="7">
              <a:spcBef>
                <a:spcPts val="0"/>
              </a:spcBef>
              <a:buSzPts val="1400"/>
              <a:buFont typeface="Arial"/>
              <a:buNone/>
              <a:defRPr sz="1400"/>
            </a:lvl8pPr>
            <a:lvl9pPr indent="0" lvl="8">
              <a:spcBef>
                <a:spcPts val="0"/>
              </a:spcBef>
              <a:buSzPts val="1400"/>
              <a:buFont typeface="Arial"/>
              <a:buNone/>
              <a:defRPr sz="1400"/>
            </a:lvl9pPr>
          </a:lstStyle>
          <a:p/>
        </p:txBody>
      </p:sp>
      <p:sp>
        <p:nvSpPr>
          <p:cNvPr id="97" name="Shape 97"/>
          <p:cNvSpPr txBox="1"/>
          <p:nvPr>
            <p:ph idx="1" type="body"/>
          </p:nvPr>
        </p:nvSpPr>
        <p:spPr>
          <a:xfrm>
            <a:off x="628650" y="1369220"/>
            <a:ext cx="3886201" cy="3263503"/>
          </a:xfrm>
          <a:prstGeom prst="rect">
            <a:avLst/>
          </a:prstGeom>
          <a:noFill/>
          <a:ln>
            <a:noFill/>
          </a:ln>
        </p:spPr>
        <p:txBody>
          <a:bodyPr anchorCtr="0" anchor="t" bIns="91425" lIns="91425" rIns="91425" wrap="square" tIns="91425"/>
          <a:lstStyle>
            <a:lvl1pPr indent="730250" lvl="0" marL="1778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622300" lvl="1" marL="5207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463550" lvl="2" marL="863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444500" lvl="3" marL="1206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444500" lvl="4" marL="1549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444500" lvl="5" marL="1892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444500" lvl="6" marL="2235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444500" lvl="7" marL="25781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444500" lvl="8" marL="2921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98" name="Shape 98"/>
          <p:cNvSpPr txBox="1"/>
          <p:nvPr>
            <p:ph idx="2" type="body"/>
          </p:nvPr>
        </p:nvSpPr>
        <p:spPr>
          <a:xfrm>
            <a:off x="4629151" y="1369220"/>
            <a:ext cx="3886201" cy="3263503"/>
          </a:xfrm>
          <a:prstGeom prst="rect">
            <a:avLst/>
          </a:prstGeom>
          <a:noFill/>
          <a:ln>
            <a:noFill/>
          </a:ln>
        </p:spPr>
        <p:txBody>
          <a:bodyPr anchorCtr="0" anchor="t" bIns="91425" lIns="91425" rIns="91425" wrap="square" tIns="91425"/>
          <a:lstStyle>
            <a:lvl1pPr indent="730250" lvl="0" marL="1778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622300" lvl="1" marL="5207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463550" lvl="2" marL="863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444500" lvl="3" marL="1206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444500" lvl="4" marL="1549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444500" lvl="5" marL="1892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444500" lvl="6" marL="2235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444500" lvl="7" marL="25781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444500" lvl="8" marL="2921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99" name="Shape 99"/>
          <p:cNvSpPr txBox="1"/>
          <p:nvPr>
            <p:ph idx="10" type="dt"/>
          </p:nvPr>
        </p:nvSpPr>
        <p:spPr>
          <a:xfrm>
            <a:off x="628656" y="4767262"/>
            <a:ext cx="2057398" cy="273842"/>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100" name="Shape 100"/>
          <p:cNvSpPr txBox="1"/>
          <p:nvPr>
            <p:ph idx="11" type="ftr"/>
          </p:nvPr>
        </p:nvSpPr>
        <p:spPr>
          <a:xfrm>
            <a:off x="3028950" y="4767262"/>
            <a:ext cx="3086097" cy="273842"/>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101" name="Shape 101"/>
          <p:cNvSpPr txBox="1"/>
          <p:nvPr>
            <p:ph idx="12" type="sldNum"/>
          </p:nvPr>
        </p:nvSpPr>
        <p:spPr>
          <a:xfrm>
            <a:off x="6457957" y="4767262"/>
            <a:ext cx="2057398" cy="273842"/>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102" name="Shape 102"/>
        <p:cNvGrpSpPr/>
        <p:nvPr/>
      </p:nvGrpSpPr>
      <p:grpSpPr>
        <a:xfrm>
          <a:off x="0" y="0"/>
          <a:ext cx="0" cy="0"/>
          <a:chOff x="0" y="0"/>
          <a:chExt cx="0" cy="0"/>
        </a:xfrm>
      </p:grpSpPr>
      <p:sp>
        <p:nvSpPr>
          <p:cNvPr id="103" name="Shape 103"/>
          <p:cNvSpPr txBox="1"/>
          <p:nvPr>
            <p:ph type="title"/>
          </p:nvPr>
        </p:nvSpPr>
        <p:spPr>
          <a:xfrm>
            <a:off x="629847" y="273838"/>
            <a:ext cx="7886698" cy="994172"/>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indent="0" lvl="1">
              <a:spcBef>
                <a:spcPts val="0"/>
              </a:spcBef>
              <a:buSzPts val="1400"/>
              <a:buFont typeface="Arial"/>
              <a:buNone/>
              <a:defRPr sz="1400"/>
            </a:lvl2pPr>
            <a:lvl3pPr indent="0" lvl="2">
              <a:spcBef>
                <a:spcPts val="0"/>
              </a:spcBef>
              <a:buSzPts val="1400"/>
              <a:buFont typeface="Arial"/>
              <a:buNone/>
              <a:defRPr sz="1400"/>
            </a:lvl3pPr>
            <a:lvl4pPr indent="0" lvl="3">
              <a:spcBef>
                <a:spcPts val="0"/>
              </a:spcBef>
              <a:buSzPts val="1400"/>
              <a:buFont typeface="Arial"/>
              <a:buNone/>
              <a:defRPr sz="1400"/>
            </a:lvl4pPr>
            <a:lvl5pPr indent="0" lvl="4">
              <a:spcBef>
                <a:spcPts val="0"/>
              </a:spcBef>
              <a:buSzPts val="1400"/>
              <a:buFont typeface="Arial"/>
              <a:buNone/>
              <a:defRPr sz="1400"/>
            </a:lvl5pPr>
            <a:lvl6pPr indent="0" lvl="5">
              <a:spcBef>
                <a:spcPts val="0"/>
              </a:spcBef>
              <a:buSzPts val="1400"/>
              <a:buFont typeface="Arial"/>
              <a:buNone/>
              <a:defRPr sz="1400"/>
            </a:lvl6pPr>
            <a:lvl7pPr indent="0" lvl="6">
              <a:spcBef>
                <a:spcPts val="0"/>
              </a:spcBef>
              <a:buSzPts val="1400"/>
              <a:buFont typeface="Arial"/>
              <a:buNone/>
              <a:defRPr sz="1400"/>
            </a:lvl7pPr>
            <a:lvl8pPr indent="0" lvl="7">
              <a:spcBef>
                <a:spcPts val="0"/>
              </a:spcBef>
              <a:buSzPts val="1400"/>
              <a:buFont typeface="Arial"/>
              <a:buNone/>
              <a:defRPr sz="1400"/>
            </a:lvl8pPr>
            <a:lvl9pPr indent="0" lvl="8">
              <a:spcBef>
                <a:spcPts val="0"/>
              </a:spcBef>
              <a:buSzPts val="1400"/>
              <a:buFont typeface="Arial"/>
              <a:buNone/>
              <a:defRPr sz="1400"/>
            </a:lvl9pPr>
          </a:lstStyle>
          <a:p/>
        </p:txBody>
      </p:sp>
      <p:sp>
        <p:nvSpPr>
          <p:cNvPr id="104" name="Shape 104"/>
          <p:cNvSpPr txBox="1"/>
          <p:nvPr>
            <p:ph idx="1" type="body"/>
          </p:nvPr>
        </p:nvSpPr>
        <p:spPr>
          <a:xfrm>
            <a:off x="629841" y="1260870"/>
            <a:ext cx="3868340" cy="617934"/>
          </a:xfrm>
          <a:prstGeom prst="rect">
            <a:avLst/>
          </a:prstGeom>
          <a:noFill/>
          <a:ln>
            <a:noFill/>
          </a:ln>
        </p:spPr>
        <p:txBody>
          <a:bodyPr anchorCtr="0" anchor="b" bIns="91425" lIns="91425" rIns="91425" wrap="square" tIns="91425"/>
          <a:lstStyle>
            <a:lvl1pPr indent="0" lvl="0" marL="0" marR="0" rtl="0" algn="l">
              <a:lnSpc>
                <a:spcPct val="90000"/>
              </a:lnSpc>
              <a:spcBef>
                <a:spcPts val="800"/>
              </a:spcBef>
              <a:spcAft>
                <a:spcPts val="0"/>
              </a:spcAft>
              <a:buClr>
                <a:schemeClr val="dk1"/>
              </a:buClr>
              <a:buSzPts val="2100"/>
              <a:buFont typeface="Arial"/>
              <a:buNone/>
              <a:defRPr b="1" i="0" sz="18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spcAft>
                <a:spcPts val="0"/>
              </a:spcAft>
              <a:buClr>
                <a:schemeClr val="dk1"/>
              </a:buClr>
              <a:buSzPts val="1800"/>
              <a:buFont typeface="Arial"/>
              <a:buNone/>
              <a:defRPr b="1" i="0" sz="15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spcAft>
                <a:spcPts val="0"/>
              </a:spcAft>
              <a:buClr>
                <a:schemeClr val="dk1"/>
              </a:buClr>
              <a:buSzPts val="1500"/>
              <a:buFont typeface="Arial"/>
              <a:buNone/>
              <a:defRPr b="1" i="0" sz="14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9pPr>
          </a:lstStyle>
          <a:p/>
        </p:txBody>
      </p:sp>
      <p:sp>
        <p:nvSpPr>
          <p:cNvPr id="105" name="Shape 105"/>
          <p:cNvSpPr txBox="1"/>
          <p:nvPr>
            <p:ph idx="2" type="body"/>
          </p:nvPr>
        </p:nvSpPr>
        <p:spPr>
          <a:xfrm>
            <a:off x="629841" y="1878806"/>
            <a:ext cx="3868340" cy="2763440"/>
          </a:xfrm>
          <a:prstGeom prst="rect">
            <a:avLst/>
          </a:prstGeom>
          <a:noFill/>
          <a:ln>
            <a:noFill/>
          </a:ln>
        </p:spPr>
        <p:txBody>
          <a:bodyPr anchorCtr="0" anchor="t" bIns="91425" lIns="91425" rIns="91425" wrap="square" tIns="91425"/>
          <a:lstStyle>
            <a:lvl1pPr indent="730250" lvl="0" marL="1778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622300" lvl="1" marL="5207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463550" lvl="2" marL="863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444500" lvl="3" marL="1206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444500" lvl="4" marL="1549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444500" lvl="5" marL="1892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444500" lvl="6" marL="2235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444500" lvl="7" marL="25781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444500" lvl="8" marL="2921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06" name="Shape 106"/>
          <p:cNvSpPr txBox="1"/>
          <p:nvPr>
            <p:ph idx="3" type="body"/>
          </p:nvPr>
        </p:nvSpPr>
        <p:spPr>
          <a:xfrm>
            <a:off x="4629151" y="1260870"/>
            <a:ext cx="3887388" cy="617934"/>
          </a:xfrm>
          <a:prstGeom prst="rect">
            <a:avLst/>
          </a:prstGeom>
          <a:noFill/>
          <a:ln>
            <a:noFill/>
          </a:ln>
        </p:spPr>
        <p:txBody>
          <a:bodyPr anchorCtr="0" anchor="b" bIns="91425" lIns="91425" rIns="91425" wrap="square" tIns="91425"/>
          <a:lstStyle>
            <a:lvl1pPr indent="0" lvl="0" marL="0" marR="0" rtl="0" algn="l">
              <a:lnSpc>
                <a:spcPct val="90000"/>
              </a:lnSpc>
              <a:spcBef>
                <a:spcPts val="800"/>
              </a:spcBef>
              <a:spcAft>
                <a:spcPts val="0"/>
              </a:spcAft>
              <a:buClr>
                <a:schemeClr val="dk1"/>
              </a:buClr>
              <a:buSzPts val="2100"/>
              <a:buFont typeface="Arial"/>
              <a:buNone/>
              <a:defRPr b="1" i="0" sz="18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spcAft>
                <a:spcPts val="0"/>
              </a:spcAft>
              <a:buClr>
                <a:schemeClr val="dk1"/>
              </a:buClr>
              <a:buSzPts val="1800"/>
              <a:buFont typeface="Arial"/>
              <a:buNone/>
              <a:defRPr b="1" i="0" sz="15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spcAft>
                <a:spcPts val="0"/>
              </a:spcAft>
              <a:buClr>
                <a:schemeClr val="dk1"/>
              </a:buClr>
              <a:buSzPts val="1500"/>
              <a:buFont typeface="Arial"/>
              <a:buNone/>
              <a:defRPr b="1" i="0" sz="14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9pPr>
          </a:lstStyle>
          <a:p/>
        </p:txBody>
      </p:sp>
      <p:sp>
        <p:nvSpPr>
          <p:cNvPr id="107" name="Shape 107"/>
          <p:cNvSpPr txBox="1"/>
          <p:nvPr>
            <p:ph idx="4" type="body"/>
          </p:nvPr>
        </p:nvSpPr>
        <p:spPr>
          <a:xfrm>
            <a:off x="4629151" y="1878806"/>
            <a:ext cx="3887388" cy="2763440"/>
          </a:xfrm>
          <a:prstGeom prst="rect">
            <a:avLst/>
          </a:prstGeom>
          <a:noFill/>
          <a:ln>
            <a:noFill/>
          </a:ln>
        </p:spPr>
        <p:txBody>
          <a:bodyPr anchorCtr="0" anchor="t" bIns="91425" lIns="91425" rIns="91425" wrap="square" tIns="91425"/>
          <a:lstStyle>
            <a:lvl1pPr indent="730250" lvl="0" marL="1778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622300" lvl="1" marL="5207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463550" lvl="2" marL="863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444500" lvl="3" marL="1206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444500" lvl="4" marL="1549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444500" lvl="5" marL="1892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444500" lvl="6" marL="2235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444500" lvl="7" marL="25781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444500" lvl="8" marL="2921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08" name="Shape 108"/>
          <p:cNvSpPr txBox="1"/>
          <p:nvPr>
            <p:ph idx="10" type="dt"/>
          </p:nvPr>
        </p:nvSpPr>
        <p:spPr>
          <a:xfrm>
            <a:off x="628656" y="4767262"/>
            <a:ext cx="2057398" cy="273842"/>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109" name="Shape 109"/>
          <p:cNvSpPr txBox="1"/>
          <p:nvPr>
            <p:ph idx="11" type="ftr"/>
          </p:nvPr>
        </p:nvSpPr>
        <p:spPr>
          <a:xfrm>
            <a:off x="3028950" y="4767262"/>
            <a:ext cx="3086097" cy="273842"/>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110" name="Shape 110"/>
          <p:cNvSpPr txBox="1"/>
          <p:nvPr>
            <p:ph idx="12" type="sldNum"/>
          </p:nvPr>
        </p:nvSpPr>
        <p:spPr>
          <a:xfrm>
            <a:off x="6457957" y="4767262"/>
            <a:ext cx="2057398" cy="273842"/>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111" name="Shape 111"/>
        <p:cNvGrpSpPr/>
        <p:nvPr/>
      </p:nvGrpSpPr>
      <p:grpSpPr>
        <a:xfrm>
          <a:off x="0" y="0"/>
          <a:ext cx="0" cy="0"/>
          <a:chOff x="0" y="0"/>
          <a:chExt cx="0" cy="0"/>
        </a:xfrm>
      </p:grpSpPr>
      <p:sp>
        <p:nvSpPr>
          <p:cNvPr id="112" name="Shape 112"/>
          <p:cNvSpPr txBox="1"/>
          <p:nvPr>
            <p:ph type="title"/>
          </p:nvPr>
        </p:nvSpPr>
        <p:spPr>
          <a:xfrm>
            <a:off x="628656" y="273838"/>
            <a:ext cx="7886698" cy="994172"/>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indent="0" lvl="1">
              <a:spcBef>
                <a:spcPts val="0"/>
              </a:spcBef>
              <a:buSzPts val="1400"/>
              <a:buFont typeface="Arial"/>
              <a:buNone/>
              <a:defRPr sz="1400"/>
            </a:lvl2pPr>
            <a:lvl3pPr indent="0" lvl="2">
              <a:spcBef>
                <a:spcPts val="0"/>
              </a:spcBef>
              <a:buSzPts val="1400"/>
              <a:buFont typeface="Arial"/>
              <a:buNone/>
              <a:defRPr sz="1400"/>
            </a:lvl3pPr>
            <a:lvl4pPr indent="0" lvl="3">
              <a:spcBef>
                <a:spcPts val="0"/>
              </a:spcBef>
              <a:buSzPts val="1400"/>
              <a:buFont typeface="Arial"/>
              <a:buNone/>
              <a:defRPr sz="1400"/>
            </a:lvl4pPr>
            <a:lvl5pPr indent="0" lvl="4">
              <a:spcBef>
                <a:spcPts val="0"/>
              </a:spcBef>
              <a:buSzPts val="1400"/>
              <a:buFont typeface="Arial"/>
              <a:buNone/>
              <a:defRPr sz="1400"/>
            </a:lvl5pPr>
            <a:lvl6pPr indent="0" lvl="5">
              <a:spcBef>
                <a:spcPts val="0"/>
              </a:spcBef>
              <a:buSzPts val="1400"/>
              <a:buFont typeface="Arial"/>
              <a:buNone/>
              <a:defRPr sz="1400"/>
            </a:lvl6pPr>
            <a:lvl7pPr indent="0" lvl="6">
              <a:spcBef>
                <a:spcPts val="0"/>
              </a:spcBef>
              <a:buSzPts val="1400"/>
              <a:buFont typeface="Arial"/>
              <a:buNone/>
              <a:defRPr sz="1400"/>
            </a:lvl7pPr>
            <a:lvl8pPr indent="0" lvl="7">
              <a:spcBef>
                <a:spcPts val="0"/>
              </a:spcBef>
              <a:buSzPts val="1400"/>
              <a:buFont typeface="Arial"/>
              <a:buNone/>
              <a:defRPr sz="1400"/>
            </a:lvl8pPr>
            <a:lvl9pPr indent="0" lvl="8">
              <a:spcBef>
                <a:spcPts val="0"/>
              </a:spcBef>
              <a:buSzPts val="1400"/>
              <a:buFont typeface="Arial"/>
              <a:buNone/>
              <a:defRPr sz="1400"/>
            </a:lvl9pPr>
          </a:lstStyle>
          <a:p/>
        </p:txBody>
      </p:sp>
      <p:sp>
        <p:nvSpPr>
          <p:cNvPr id="113" name="Shape 113"/>
          <p:cNvSpPr txBox="1"/>
          <p:nvPr>
            <p:ph idx="10" type="dt"/>
          </p:nvPr>
        </p:nvSpPr>
        <p:spPr>
          <a:xfrm>
            <a:off x="628656" y="4767262"/>
            <a:ext cx="2057398" cy="273842"/>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114" name="Shape 114"/>
          <p:cNvSpPr txBox="1"/>
          <p:nvPr>
            <p:ph idx="11" type="ftr"/>
          </p:nvPr>
        </p:nvSpPr>
        <p:spPr>
          <a:xfrm>
            <a:off x="3028950" y="4767262"/>
            <a:ext cx="3086097" cy="273842"/>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115" name="Shape 115"/>
          <p:cNvSpPr txBox="1"/>
          <p:nvPr>
            <p:ph idx="12" type="sldNum"/>
          </p:nvPr>
        </p:nvSpPr>
        <p:spPr>
          <a:xfrm>
            <a:off x="6457957" y="4767262"/>
            <a:ext cx="2057398" cy="273842"/>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116" name="Shape 116"/>
        <p:cNvGrpSpPr/>
        <p:nvPr/>
      </p:nvGrpSpPr>
      <p:grpSpPr>
        <a:xfrm>
          <a:off x="0" y="0"/>
          <a:ext cx="0" cy="0"/>
          <a:chOff x="0" y="0"/>
          <a:chExt cx="0" cy="0"/>
        </a:xfrm>
      </p:grpSpPr>
      <p:sp>
        <p:nvSpPr>
          <p:cNvPr id="117" name="Shape 117"/>
          <p:cNvSpPr txBox="1"/>
          <p:nvPr>
            <p:ph type="title"/>
          </p:nvPr>
        </p:nvSpPr>
        <p:spPr>
          <a:xfrm>
            <a:off x="629847" y="342904"/>
            <a:ext cx="2949176" cy="1200147"/>
          </a:xfrm>
          <a:prstGeom prst="rect">
            <a:avLst/>
          </a:prstGeom>
          <a:noFill/>
          <a:ln>
            <a:noFill/>
          </a:ln>
        </p:spPr>
        <p:txBody>
          <a:bodyPr anchorCtr="0" anchor="b"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indent="0" lvl="1">
              <a:spcBef>
                <a:spcPts val="0"/>
              </a:spcBef>
              <a:buSzPts val="1400"/>
              <a:buFont typeface="Arial"/>
              <a:buNone/>
              <a:defRPr sz="1400"/>
            </a:lvl2pPr>
            <a:lvl3pPr indent="0" lvl="2">
              <a:spcBef>
                <a:spcPts val="0"/>
              </a:spcBef>
              <a:buSzPts val="1400"/>
              <a:buFont typeface="Arial"/>
              <a:buNone/>
              <a:defRPr sz="1400"/>
            </a:lvl3pPr>
            <a:lvl4pPr indent="0" lvl="3">
              <a:spcBef>
                <a:spcPts val="0"/>
              </a:spcBef>
              <a:buSzPts val="1400"/>
              <a:buFont typeface="Arial"/>
              <a:buNone/>
              <a:defRPr sz="1400"/>
            </a:lvl4pPr>
            <a:lvl5pPr indent="0" lvl="4">
              <a:spcBef>
                <a:spcPts val="0"/>
              </a:spcBef>
              <a:buSzPts val="1400"/>
              <a:buFont typeface="Arial"/>
              <a:buNone/>
              <a:defRPr sz="1400"/>
            </a:lvl5pPr>
            <a:lvl6pPr indent="0" lvl="5">
              <a:spcBef>
                <a:spcPts val="0"/>
              </a:spcBef>
              <a:buSzPts val="1400"/>
              <a:buFont typeface="Arial"/>
              <a:buNone/>
              <a:defRPr sz="1400"/>
            </a:lvl6pPr>
            <a:lvl7pPr indent="0" lvl="6">
              <a:spcBef>
                <a:spcPts val="0"/>
              </a:spcBef>
              <a:buSzPts val="1400"/>
              <a:buFont typeface="Arial"/>
              <a:buNone/>
              <a:defRPr sz="1400"/>
            </a:lvl7pPr>
            <a:lvl8pPr indent="0" lvl="7">
              <a:spcBef>
                <a:spcPts val="0"/>
              </a:spcBef>
              <a:buSzPts val="1400"/>
              <a:buFont typeface="Arial"/>
              <a:buNone/>
              <a:defRPr sz="1400"/>
            </a:lvl8pPr>
            <a:lvl9pPr indent="0" lvl="8">
              <a:spcBef>
                <a:spcPts val="0"/>
              </a:spcBef>
              <a:buSzPts val="1400"/>
              <a:buFont typeface="Arial"/>
              <a:buNone/>
              <a:defRPr sz="1400"/>
            </a:lvl9pPr>
          </a:lstStyle>
          <a:p/>
        </p:txBody>
      </p:sp>
      <p:sp>
        <p:nvSpPr>
          <p:cNvPr id="118" name="Shape 118"/>
          <p:cNvSpPr txBox="1"/>
          <p:nvPr>
            <p:ph idx="1" type="body"/>
          </p:nvPr>
        </p:nvSpPr>
        <p:spPr>
          <a:xfrm>
            <a:off x="3887392" y="740568"/>
            <a:ext cx="4629148" cy="3655217"/>
          </a:xfrm>
          <a:prstGeom prst="rect">
            <a:avLst/>
          </a:prstGeom>
          <a:noFill/>
          <a:ln>
            <a:noFill/>
          </a:ln>
        </p:spPr>
        <p:txBody>
          <a:bodyPr anchorCtr="0" anchor="t" bIns="91425" lIns="91425" rIns="91425" wrap="square" tIns="91425"/>
          <a:lstStyle>
            <a:lvl1pPr indent="889000" lvl="0" marL="177800" marR="0" rtl="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730250" lvl="1" marL="520700" marR="0" rtl="0" algn="l">
              <a:lnSpc>
                <a:spcPct val="90000"/>
              </a:lnSpc>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622300" lvl="2" marL="8636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463550" lvl="3" marL="12065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463550" lvl="4" marL="1549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463550" lvl="5" marL="18923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463550" lvl="6" marL="2235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463550" lvl="7" marL="25781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463550" lvl="8" marL="2921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19" name="Shape 119"/>
          <p:cNvSpPr txBox="1"/>
          <p:nvPr>
            <p:ph idx="2" type="body"/>
          </p:nvPr>
        </p:nvSpPr>
        <p:spPr>
          <a:xfrm>
            <a:off x="629847" y="1543054"/>
            <a:ext cx="2949176" cy="2858691"/>
          </a:xfrm>
          <a:prstGeom prst="rect">
            <a:avLst/>
          </a:prstGeom>
          <a:noFill/>
          <a:ln>
            <a:noFill/>
          </a:ln>
        </p:spPr>
        <p:txBody>
          <a:bodyPr anchorCtr="0" anchor="t" bIns="91425" lIns="91425" rIns="91425" wrap="square" tIns="91425"/>
          <a:lstStyle>
            <a:lvl1pPr indent="0" lvl="0" marL="0" marR="0" rtl="0" algn="l">
              <a:lnSpc>
                <a:spcPct val="90000"/>
              </a:lnSpc>
              <a:spcBef>
                <a:spcPts val="800"/>
              </a:spcBef>
              <a:spcAft>
                <a:spcPts val="0"/>
              </a:spcAft>
              <a:buClr>
                <a:schemeClr val="dk1"/>
              </a:buClr>
              <a:buSzPts val="2100"/>
              <a:buFont typeface="Arial"/>
              <a:buNone/>
              <a:defRPr b="0" i="0" sz="12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spcAft>
                <a:spcPts val="0"/>
              </a:spcAft>
              <a:buClr>
                <a:schemeClr val="dk1"/>
              </a:buClr>
              <a:buSzPts val="1800"/>
              <a:buFont typeface="Arial"/>
              <a:buNone/>
              <a:defRPr b="0" i="0" sz="1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spcAft>
                <a:spcPts val="0"/>
              </a:spcAft>
              <a:buClr>
                <a:schemeClr val="dk1"/>
              </a:buClr>
              <a:buSzPts val="1500"/>
              <a:buFont typeface="Arial"/>
              <a:buNone/>
              <a:defRPr b="0" i="0" sz="9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9pPr>
          </a:lstStyle>
          <a:p/>
        </p:txBody>
      </p:sp>
      <p:sp>
        <p:nvSpPr>
          <p:cNvPr id="120" name="Shape 120"/>
          <p:cNvSpPr txBox="1"/>
          <p:nvPr>
            <p:ph idx="10" type="dt"/>
          </p:nvPr>
        </p:nvSpPr>
        <p:spPr>
          <a:xfrm>
            <a:off x="628656" y="4767262"/>
            <a:ext cx="2057398" cy="273842"/>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121" name="Shape 121"/>
          <p:cNvSpPr txBox="1"/>
          <p:nvPr>
            <p:ph idx="11" type="ftr"/>
          </p:nvPr>
        </p:nvSpPr>
        <p:spPr>
          <a:xfrm>
            <a:off x="3028950" y="4767262"/>
            <a:ext cx="3086097" cy="273842"/>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122" name="Shape 122"/>
          <p:cNvSpPr txBox="1"/>
          <p:nvPr>
            <p:ph idx="12" type="sldNum"/>
          </p:nvPr>
        </p:nvSpPr>
        <p:spPr>
          <a:xfrm>
            <a:off x="6457957" y="4767262"/>
            <a:ext cx="2057398" cy="273842"/>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123" name="Shape 123"/>
        <p:cNvGrpSpPr/>
        <p:nvPr/>
      </p:nvGrpSpPr>
      <p:grpSpPr>
        <a:xfrm>
          <a:off x="0" y="0"/>
          <a:ext cx="0" cy="0"/>
          <a:chOff x="0" y="0"/>
          <a:chExt cx="0" cy="0"/>
        </a:xfrm>
      </p:grpSpPr>
      <p:sp>
        <p:nvSpPr>
          <p:cNvPr id="124" name="Shape 124"/>
          <p:cNvSpPr txBox="1"/>
          <p:nvPr>
            <p:ph type="title"/>
          </p:nvPr>
        </p:nvSpPr>
        <p:spPr>
          <a:xfrm>
            <a:off x="629847" y="342904"/>
            <a:ext cx="2949176" cy="1200147"/>
          </a:xfrm>
          <a:prstGeom prst="rect">
            <a:avLst/>
          </a:prstGeom>
          <a:noFill/>
          <a:ln>
            <a:noFill/>
          </a:ln>
        </p:spPr>
        <p:txBody>
          <a:bodyPr anchorCtr="0" anchor="b"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indent="0" lvl="1">
              <a:spcBef>
                <a:spcPts val="0"/>
              </a:spcBef>
              <a:buSzPts val="1400"/>
              <a:buFont typeface="Arial"/>
              <a:buNone/>
              <a:defRPr sz="1400"/>
            </a:lvl2pPr>
            <a:lvl3pPr indent="0" lvl="2">
              <a:spcBef>
                <a:spcPts val="0"/>
              </a:spcBef>
              <a:buSzPts val="1400"/>
              <a:buFont typeface="Arial"/>
              <a:buNone/>
              <a:defRPr sz="1400"/>
            </a:lvl3pPr>
            <a:lvl4pPr indent="0" lvl="3">
              <a:spcBef>
                <a:spcPts val="0"/>
              </a:spcBef>
              <a:buSzPts val="1400"/>
              <a:buFont typeface="Arial"/>
              <a:buNone/>
              <a:defRPr sz="1400"/>
            </a:lvl4pPr>
            <a:lvl5pPr indent="0" lvl="4">
              <a:spcBef>
                <a:spcPts val="0"/>
              </a:spcBef>
              <a:buSzPts val="1400"/>
              <a:buFont typeface="Arial"/>
              <a:buNone/>
              <a:defRPr sz="1400"/>
            </a:lvl5pPr>
            <a:lvl6pPr indent="0" lvl="5">
              <a:spcBef>
                <a:spcPts val="0"/>
              </a:spcBef>
              <a:buSzPts val="1400"/>
              <a:buFont typeface="Arial"/>
              <a:buNone/>
              <a:defRPr sz="1400"/>
            </a:lvl6pPr>
            <a:lvl7pPr indent="0" lvl="6">
              <a:spcBef>
                <a:spcPts val="0"/>
              </a:spcBef>
              <a:buSzPts val="1400"/>
              <a:buFont typeface="Arial"/>
              <a:buNone/>
              <a:defRPr sz="1400"/>
            </a:lvl7pPr>
            <a:lvl8pPr indent="0" lvl="7">
              <a:spcBef>
                <a:spcPts val="0"/>
              </a:spcBef>
              <a:buSzPts val="1400"/>
              <a:buFont typeface="Arial"/>
              <a:buNone/>
              <a:defRPr sz="1400"/>
            </a:lvl8pPr>
            <a:lvl9pPr indent="0" lvl="8">
              <a:spcBef>
                <a:spcPts val="0"/>
              </a:spcBef>
              <a:buSzPts val="1400"/>
              <a:buFont typeface="Arial"/>
              <a:buNone/>
              <a:defRPr sz="1400"/>
            </a:lvl9pPr>
          </a:lstStyle>
          <a:p/>
        </p:txBody>
      </p:sp>
      <p:sp>
        <p:nvSpPr>
          <p:cNvPr id="125" name="Shape 125"/>
          <p:cNvSpPr/>
          <p:nvPr>
            <p:ph idx="2" type="pic"/>
          </p:nvPr>
        </p:nvSpPr>
        <p:spPr>
          <a:xfrm>
            <a:off x="3887392" y="740568"/>
            <a:ext cx="4629148" cy="3655217"/>
          </a:xfrm>
          <a:prstGeom prst="rect">
            <a:avLst/>
          </a:prstGeom>
          <a:noFill/>
          <a:ln>
            <a:noFill/>
          </a:ln>
        </p:spPr>
        <p:txBody>
          <a:bodyPr anchorCtr="0" anchor="t" bIns="91425" lIns="91425" rIns="91425" wrap="square" tIns="91425"/>
          <a:lstStyle>
            <a:lvl1pPr indent="0" lvl="0" marL="0" marR="0" rtl="0" algn="l">
              <a:lnSpc>
                <a:spcPct val="90000"/>
              </a:lnSpc>
              <a:spcBef>
                <a:spcPts val="80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spcAft>
                <a:spcPts val="0"/>
              </a:spcAft>
              <a:buClr>
                <a:schemeClr val="dk1"/>
              </a:buClr>
              <a:buSzPts val="1400"/>
              <a:buFont typeface="Arial"/>
              <a:buNone/>
              <a:defRPr b="0" i="0" sz="2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spcAft>
                <a:spcPts val="0"/>
              </a:spcAft>
              <a:buClr>
                <a:schemeClr val="dk1"/>
              </a:buClr>
              <a:buSzPts val="1400"/>
              <a:buFont typeface="Arial"/>
              <a:buNone/>
              <a:defRPr b="0" i="0" sz="18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spcAft>
                <a:spcPts val="0"/>
              </a:spcAft>
              <a:buClr>
                <a:schemeClr val="dk1"/>
              </a:buClr>
              <a:buSzPts val="1400"/>
              <a:buFont typeface="Arial"/>
              <a:buNone/>
              <a:defRPr b="0" i="0" sz="15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spcAft>
                <a:spcPts val="0"/>
              </a:spcAft>
              <a:buClr>
                <a:schemeClr val="dk1"/>
              </a:buClr>
              <a:buSzPts val="1400"/>
              <a:buFont typeface="Arial"/>
              <a:buNone/>
              <a:defRPr b="0" i="0" sz="15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spcAft>
                <a:spcPts val="0"/>
              </a:spcAft>
              <a:buClr>
                <a:schemeClr val="dk1"/>
              </a:buClr>
              <a:buSzPts val="1400"/>
              <a:buFont typeface="Arial"/>
              <a:buNone/>
              <a:defRPr b="0" i="0" sz="15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spcAft>
                <a:spcPts val="0"/>
              </a:spcAft>
              <a:buClr>
                <a:schemeClr val="dk1"/>
              </a:buClr>
              <a:buSzPts val="1400"/>
              <a:buFont typeface="Arial"/>
              <a:buNone/>
              <a:defRPr b="0" i="0" sz="15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spcAft>
                <a:spcPts val="0"/>
              </a:spcAft>
              <a:buClr>
                <a:schemeClr val="dk1"/>
              </a:buClr>
              <a:buSzPts val="1400"/>
              <a:buFont typeface="Arial"/>
              <a:buNone/>
              <a:defRPr b="0" i="0" sz="15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spcAft>
                <a:spcPts val="0"/>
              </a:spcAft>
              <a:buClr>
                <a:schemeClr val="dk1"/>
              </a:buClr>
              <a:buSzPts val="1400"/>
              <a:buFont typeface="Arial"/>
              <a:buNone/>
              <a:defRPr b="0" i="0" sz="1500" u="none" cap="none" strike="noStrike">
                <a:solidFill>
                  <a:schemeClr val="dk1"/>
                </a:solidFill>
                <a:latin typeface="Calibri"/>
                <a:ea typeface="Calibri"/>
                <a:cs typeface="Calibri"/>
                <a:sym typeface="Calibri"/>
              </a:defRPr>
            </a:lvl9pPr>
          </a:lstStyle>
          <a:p/>
        </p:txBody>
      </p:sp>
      <p:sp>
        <p:nvSpPr>
          <p:cNvPr id="126" name="Shape 126"/>
          <p:cNvSpPr txBox="1"/>
          <p:nvPr>
            <p:ph idx="1" type="body"/>
          </p:nvPr>
        </p:nvSpPr>
        <p:spPr>
          <a:xfrm>
            <a:off x="629847" y="1543054"/>
            <a:ext cx="2949176" cy="2858691"/>
          </a:xfrm>
          <a:prstGeom prst="rect">
            <a:avLst/>
          </a:prstGeom>
          <a:noFill/>
          <a:ln>
            <a:noFill/>
          </a:ln>
        </p:spPr>
        <p:txBody>
          <a:bodyPr anchorCtr="0" anchor="t" bIns="91425" lIns="91425" rIns="91425" wrap="square" tIns="91425"/>
          <a:lstStyle>
            <a:lvl1pPr indent="0" lvl="0" marL="0" marR="0" rtl="0" algn="l">
              <a:lnSpc>
                <a:spcPct val="90000"/>
              </a:lnSpc>
              <a:spcBef>
                <a:spcPts val="800"/>
              </a:spcBef>
              <a:spcAft>
                <a:spcPts val="0"/>
              </a:spcAft>
              <a:buClr>
                <a:schemeClr val="dk1"/>
              </a:buClr>
              <a:buSzPts val="2100"/>
              <a:buFont typeface="Arial"/>
              <a:buNone/>
              <a:defRPr b="0" i="0" sz="12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spcAft>
                <a:spcPts val="0"/>
              </a:spcAft>
              <a:buClr>
                <a:schemeClr val="dk1"/>
              </a:buClr>
              <a:buSzPts val="1800"/>
              <a:buFont typeface="Arial"/>
              <a:buNone/>
              <a:defRPr b="0" i="0" sz="1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spcAft>
                <a:spcPts val="0"/>
              </a:spcAft>
              <a:buClr>
                <a:schemeClr val="dk1"/>
              </a:buClr>
              <a:buSzPts val="1500"/>
              <a:buFont typeface="Arial"/>
              <a:buNone/>
              <a:defRPr b="0" i="0" sz="9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9pPr>
          </a:lstStyle>
          <a:p/>
        </p:txBody>
      </p:sp>
      <p:sp>
        <p:nvSpPr>
          <p:cNvPr id="127" name="Shape 127"/>
          <p:cNvSpPr txBox="1"/>
          <p:nvPr>
            <p:ph idx="10" type="dt"/>
          </p:nvPr>
        </p:nvSpPr>
        <p:spPr>
          <a:xfrm>
            <a:off x="628656" y="4767262"/>
            <a:ext cx="2057398" cy="273842"/>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128" name="Shape 128"/>
          <p:cNvSpPr txBox="1"/>
          <p:nvPr>
            <p:ph idx="11" type="ftr"/>
          </p:nvPr>
        </p:nvSpPr>
        <p:spPr>
          <a:xfrm>
            <a:off x="3028950" y="4767262"/>
            <a:ext cx="3086097" cy="273842"/>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129" name="Shape 129"/>
          <p:cNvSpPr txBox="1"/>
          <p:nvPr>
            <p:ph idx="12" type="sldNum"/>
          </p:nvPr>
        </p:nvSpPr>
        <p:spPr>
          <a:xfrm>
            <a:off x="6457957" y="4767262"/>
            <a:ext cx="2057398" cy="273842"/>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130" name="Shape 130"/>
        <p:cNvGrpSpPr/>
        <p:nvPr/>
      </p:nvGrpSpPr>
      <p:grpSpPr>
        <a:xfrm>
          <a:off x="0" y="0"/>
          <a:ext cx="0" cy="0"/>
          <a:chOff x="0" y="0"/>
          <a:chExt cx="0" cy="0"/>
        </a:xfrm>
      </p:grpSpPr>
      <p:sp>
        <p:nvSpPr>
          <p:cNvPr id="131" name="Shape 131"/>
          <p:cNvSpPr txBox="1"/>
          <p:nvPr>
            <p:ph type="title"/>
          </p:nvPr>
        </p:nvSpPr>
        <p:spPr>
          <a:xfrm>
            <a:off x="628656" y="273838"/>
            <a:ext cx="7886698" cy="994172"/>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indent="0" lvl="1">
              <a:spcBef>
                <a:spcPts val="0"/>
              </a:spcBef>
              <a:buSzPts val="1400"/>
              <a:buFont typeface="Arial"/>
              <a:buNone/>
              <a:defRPr sz="1400"/>
            </a:lvl2pPr>
            <a:lvl3pPr indent="0" lvl="2">
              <a:spcBef>
                <a:spcPts val="0"/>
              </a:spcBef>
              <a:buSzPts val="1400"/>
              <a:buFont typeface="Arial"/>
              <a:buNone/>
              <a:defRPr sz="1400"/>
            </a:lvl3pPr>
            <a:lvl4pPr indent="0" lvl="3">
              <a:spcBef>
                <a:spcPts val="0"/>
              </a:spcBef>
              <a:buSzPts val="1400"/>
              <a:buFont typeface="Arial"/>
              <a:buNone/>
              <a:defRPr sz="1400"/>
            </a:lvl4pPr>
            <a:lvl5pPr indent="0" lvl="4">
              <a:spcBef>
                <a:spcPts val="0"/>
              </a:spcBef>
              <a:buSzPts val="1400"/>
              <a:buFont typeface="Arial"/>
              <a:buNone/>
              <a:defRPr sz="1400"/>
            </a:lvl5pPr>
            <a:lvl6pPr indent="0" lvl="5">
              <a:spcBef>
                <a:spcPts val="0"/>
              </a:spcBef>
              <a:buSzPts val="1400"/>
              <a:buFont typeface="Arial"/>
              <a:buNone/>
              <a:defRPr sz="1400"/>
            </a:lvl6pPr>
            <a:lvl7pPr indent="0" lvl="6">
              <a:spcBef>
                <a:spcPts val="0"/>
              </a:spcBef>
              <a:buSzPts val="1400"/>
              <a:buFont typeface="Arial"/>
              <a:buNone/>
              <a:defRPr sz="1400"/>
            </a:lvl7pPr>
            <a:lvl8pPr indent="0" lvl="7">
              <a:spcBef>
                <a:spcPts val="0"/>
              </a:spcBef>
              <a:buSzPts val="1400"/>
              <a:buFont typeface="Arial"/>
              <a:buNone/>
              <a:defRPr sz="1400"/>
            </a:lvl8pPr>
            <a:lvl9pPr indent="0" lvl="8">
              <a:spcBef>
                <a:spcPts val="0"/>
              </a:spcBef>
              <a:buSzPts val="1400"/>
              <a:buFont typeface="Arial"/>
              <a:buNone/>
              <a:defRPr sz="1400"/>
            </a:lvl9pPr>
          </a:lstStyle>
          <a:p/>
        </p:txBody>
      </p:sp>
      <p:sp>
        <p:nvSpPr>
          <p:cNvPr id="132" name="Shape 132"/>
          <p:cNvSpPr txBox="1"/>
          <p:nvPr>
            <p:ph idx="1" type="body"/>
          </p:nvPr>
        </p:nvSpPr>
        <p:spPr>
          <a:xfrm rot="5400000">
            <a:off x="2940254" y="-942375"/>
            <a:ext cx="3263503" cy="7886698"/>
          </a:xfrm>
          <a:prstGeom prst="rect">
            <a:avLst/>
          </a:prstGeom>
          <a:noFill/>
          <a:ln>
            <a:noFill/>
          </a:ln>
        </p:spPr>
        <p:txBody>
          <a:bodyPr anchorCtr="0" anchor="t" bIns="91425" lIns="91425" rIns="91425" wrap="square" tIns="91425"/>
          <a:lstStyle>
            <a:lvl1pPr indent="730250" lvl="0" marL="1778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622300" lvl="1" marL="5207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463550" lvl="2" marL="863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444500" lvl="3" marL="1206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444500" lvl="4" marL="1549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444500" lvl="5" marL="1892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444500" lvl="6" marL="2235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444500" lvl="7" marL="25781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444500" lvl="8" marL="2921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33" name="Shape 133"/>
          <p:cNvSpPr txBox="1"/>
          <p:nvPr>
            <p:ph idx="10" type="dt"/>
          </p:nvPr>
        </p:nvSpPr>
        <p:spPr>
          <a:xfrm>
            <a:off x="628656" y="4767262"/>
            <a:ext cx="2057398" cy="273842"/>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134" name="Shape 134"/>
          <p:cNvSpPr txBox="1"/>
          <p:nvPr>
            <p:ph idx="11" type="ftr"/>
          </p:nvPr>
        </p:nvSpPr>
        <p:spPr>
          <a:xfrm>
            <a:off x="3028950" y="4767262"/>
            <a:ext cx="3086097" cy="273842"/>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135" name="Shape 135"/>
          <p:cNvSpPr txBox="1"/>
          <p:nvPr>
            <p:ph idx="12" type="sldNum"/>
          </p:nvPr>
        </p:nvSpPr>
        <p:spPr>
          <a:xfrm>
            <a:off x="6457957" y="4767262"/>
            <a:ext cx="2057398" cy="273842"/>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17" name="Shape 17"/>
        <p:cNvGrpSpPr/>
        <p:nvPr/>
      </p:nvGrpSpPr>
      <p:grpSpPr>
        <a:xfrm>
          <a:off x="0" y="0"/>
          <a:ext cx="0" cy="0"/>
          <a:chOff x="0" y="0"/>
          <a:chExt cx="0" cy="0"/>
        </a:xfrm>
      </p:grpSpPr>
      <p:sp>
        <p:nvSpPr>
          <p:cNvPr id="18" name="Shape 18"/>
          <p:cNvSpPr txBox="1"/>
          <p:nvPr>
            <p:ph type="title"/>
          </p:nvPr>
        </p:nvSpPr>
        <p:spPr>
          <a:xfrm>
            <a:off x="628650" y="273838"/>
            <a:ext cx="7886698" cy="994172"/>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indent="0" lvl="1">
              <a:spcBef>
                <a:spcPts val="0"/>
              </a:spcBef>
              <a:buSzPts val="1400"/>
              <a:buFont typeface="Arial"/>
              <a:buNone/>
              <a:defRPr sz="1400"/>
            </a:lvl2pPr>
            <a:lvl3pPr indent="0" lvl="2">
              <a:spcBef>
                <a:spcPts val="0"/>
              </a:spcBef>
              <a:buSzPts val="1400"/>
              <a:buFont typeface="Arial"/>
              <a:buNone/>
              <a:defRPr sz="1400"/>
            </a:lvl3pPr>
            <a:lvl4pPr indent="0" lvl="3">
              <a:spcBef>
                <a:spcPts val="0"/>
              </a:spcBef>
              <a:buSzPts val="1400"/>
              <a:buFont typeface="Arial"/>
              <a:buNone/>
              <a:defRPr sz="1400"/>
            </a:lvl4pPr>
            <a:lvl5pPr indent="0" lvl="4">
              <a:spcBef>
                <a:spcPts val="0"/>
              </a:spcBef>
              <a:buSzPts val="1400"/>
              <a:buFont typeface="Arial"/>
              <a:buNone/>
              <a:defRPr sz="1400"/>
            </a:lvl5pPr>
            <a:lvl6pPr indent="0" lvl="5">
              <a:spcBef>
                <a:spcPts val="0"/>
              </a:spcBef>
              <a:buSzPts val="1400"/>
              <a:buFont typeface="Arial"/>
              <a:buNone/>
              <a:defRPr sz="1400"/>
            </a:lvl6pPr>
            <a:lvl7pPr indent="0" lvl="6">
              <a:spcBef>
                <a:spcPts val="0"/>
              </a:spcBef>
              <a:buSzPts val="1400"/>
              <a:buFont typeface="Arial"/>
              <a:buNone/>
              <a:defRPr sz="1400"/>
            </a:lvl7pPr>
            <a:lvl8pPr indent="0" lvl="7">
              <a:spcBef>
                <a:spcPts val="0"/>
              </a:spcBef>
              <a:buSzPts val="1400"/>
              <a:buFont typeface="Arial"/>
              <a:buNone/>
              <a:defRPr sz="1400"/>
            </a:lvl8pPr>
            <a:lvl9pPr indent="0" lvl="8">
              <a:spcBef>
                <a:spcPts val="0"/>
              </a:spcBef>
              <a:buSzPts val="1400"/>
              <a:buFont typeface="Arial"/>
              <a:buNone/>
              <a:defRPr sz="1400"/>
            </a:lvl9pPr>
          </a:lstStyle>
          <a:p/>
        </p:txBody>
      </p:sp>
      <p:sp>
        <p:nvSpPr>
          <p:cNvPr id="19" name="Shape 19"/>
          <p:cNvSpPr txBox="1"/>
          <p:nvPr>
            <p:ph idx="1" type="body"/>
          </p:nvPr>
        </p:nvSpPr>
        <p:spPr>
          <a:xfrm>
            <a:off x="628650" y="1369220"/>
            <a:ext cx="7886698" cy="3263503"/>
          </a:xfrm>
          <a:prstGeom prst="rect">
            <a:avLst/>
          </a:prstGeom>
          <a:noFill/>
          <a:ln>
            <a:noFill/>
          </a:ln>
        </p:spPr>
        <p:txBody>
          <a:bodyPr anchorCtr="0" anchor="t" bIns="91425" lIns="91425" rIns="91425" wrap="square" tIns="91425"/>
          <a:lstStyle>
            <a:lvl1pPr indent="857250" lvl="0" marL="1778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736600" lvl="1" marL="5207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552450" lvl="2" marL="863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533400" lvl="3" marL="1206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533400" lvl="4" marL="1549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533400" lvl="5" marL="1892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533400" lvl="6" marL="2235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533400" lvl="7" marL="25781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533400" lvl="8" marL="2921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0" name="Shape 20"/>
          <p:cNvSpPr txBox="1"/>
          <p:nvPr>
            <p:ph idx="10" type="dt"/>
          </p:nvPr>
        </p:nvSpPr>
        <p:spPr>
          <a:xfrm>
            <a:off x="628652" y="4767262"/>
            <a:ext cx="2057397" cy="273842"/>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21" name="Shape 21"/>
          <p:cNvSpPr txBox="1"/>
          <p:nvPr>
            <p:ph idx="11" type="ftr"/>
          </p:nvPr>
        </p:nvSpPr>
        <p:spPr>
          <a:xfrm>
            <a:off x="3028955" y="4767262"/>
            <a:ext cx="3086097" cy="273842"/>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22" name="Shape 22"/>
          <p:cNvSpPr txBox="1"/>
          <p:nvPr>
            <p:ph idx="12" type="sldNum"/>
          </p:nvPr>
        </p:nvSpPr>
        <p:spPr>
          <a:xfrm>
            <a:off x="6457951" y="4767262"/>
            <a:ext cx="2057397" cy="273842"/>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136" name="Shape 136"/>
        <p:cNvGrpSpPr/>
        <p:nvPr/>
      </p:nvGrpSpPr>
      <p:grpSpPr>
        <a:xfrm>
          <a:off x="0" y="0"/>
          <a:ext cx="0" cy="0"/>
          <a:chOff x="0" y="0"/>
          <a:chExt cx="0" cy="0"/>
        </a:xfrm>
      </p:grpSpPr>
      <p:sp>
        <p:nvSpPr>
          <p:cNvPr id="137" name="Shape 137"/>
          <p:cNvSpPr txBox="1"/>
          <p:nvPr>
            <p:ph type="title"/>
          </p:nvPr>
        </p:nvSpPr>
        <p:spPr>
          <a:xfrm rot="5400000">
            <a:off x="5350075" y="1467444"/>
            <a:ext cx="4358876" cy="1971675"/>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indent="0" lvl="1">
              <a:spcBef>
                <a:spcPts val="0"/>
              </a:spcBef>
              <a:buSzPts val="1400"/>
              <a:buFont typeface="Arial"/>
              <a:buNone/>
              <a:defRPr sz="1400"/>
            </a:lvl2pPr>
            <a:lvl3pPr indent="0" lvl="2">
              <a:spcBef>
                <a:spcPts val="0"/>
              </a:spcBef>
              <a:buSzPts val="1400"/>
              <a:buFont typeface="Arial"/>
              <a:buNone/>
              <a:defRPr sz="1400"/>
            </a:lvl3pPr>
            <a:lvl4pPr indent="0" lvl="3">
              <a:spcBef>
                <a:spcPts val="0"/>
              </a:spcBef>
              <a:buSzPts val="1400"/>
              <a:buFont typeface="Arial"/>
              <a:buNone/>
              <a:defRPr sz="1400"/>
            </a:lvl4pPr>
            <a:lvl5pPr indent="0" lvl="4">
              <a:spcBef>
                <a:spcPts val="0"/>
              </a:spcBef>
              <a:buSzPts val="1400"/>
              <a:buFont typeface="Arial"/>
              <a:buNone/>
              <a:defRPr sz="1400"/>
            </a:lvl5pPr>
            <a:lvl6pPr indent="0" lvl="5">
              <a:spcBef>
                <a:spcPts val="0"/>
              </a:spcBef>
              <a:buSzPts val="1400"/>
              <a:buFont typeface="Arial"/>
              <a:buNone/>
              <a:defRPr sz="1400"/>
            </a:lvl6pPr>
            <a:lvl7pPr indent="0" lvl="6">
              <a:spcBef>
                <a:spcPts val="0"/>
              </a:spcBef>
              <a:buSzPts val="1400"/>
              <a:buFont typeface="Arial"/>
              <a:buNone/>
              <a:defRPr sz="1400"/>
            </a:lvl7pPr>
            <a:lvl8pPr indent="0" lvl="7">
              <a:spcBef>
                <a:spcPts val="0"/>
              </a:spcBef>
              <a:buSzPts val="1400"/>
              <a:buFont typeface="Arial"/>
              <a:buNone/>
              <a:defRPr sz="1400"/>
            </a:lvl8pPr>
            <a:lvl9pPr indent="0" lvl="8">
              <a:spcBef>
                <a:spcPts val="0"/>
              </a:spcBef>
              <a:buSzPts val="1400"/>
              <a:buFont typeface="Arial"/>
              <a:buNone/>
              <a:defRPr sz="1400"/>
            </a:lvl9pPr>
          </a:lstStyle>
          <a:p/>
        </p:txBody>
      </p:sp>
      <p:sp>
        <p:nvSpPr>
          <p:cNvPr id="138" name="Shape 138"/>
          <p:cNvSpPr txBox="1"/>
          <p:nvPr>
            <p:ph idx="1" type="body"/>
          </p:nvPr>
        </p:nvSpPr>
        <p:spPr>
          <a:xfrm rot="5400000">
            <a:off x="1349571" y="-447075"/>
            <a:ext cx="4358876" cy="5800724"/>
          </a:xfrm>
          <a:prstGeom prst="rect">
            <a:avLst/>
          </a:prstGeom>
          <a:noFill/>
          <a:ln>
            <a:noFill/>
          </a:ln>
        </p:spPr>
        <p:txBody>
          <a:bodyPr anchorCtr="0" anchor="t" bIns="91425" lIns="91425" rIns="91425" wrap="square" tIns="91425"/>
          <a:lstStyle>
            <a:lvl1pPr indent="730250" lvl="0" marL="1778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622300" lvl="1" marL="5207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463550" lvl="2" marL="863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444500" lvl="3" marL="1206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444500" lvl="4" marL="1549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444500" lvl="5" marL="1892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444500" lvl="6" marL="2235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444500" lvl="7" marL="25781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444500" lvl="8" marL="2921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39" name="Shape 139"/>
          <p:cNvSpPr txBox="1"/>
          <p:nvPr>
            <p:ph idx="10" type="dt"/>
          </p:nvPr>
        </p:nvSpPr>
        <p:spPr>
          <a:xfrm>
            <a:off x="628656" y="4767262"/>
            <a:ext cx="2057398" cy="273842"/>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140" name="Shape 140"/>
          <p:cNvSpPr txBox="1"/>
          <p:nvPr>
            <p:ph idx="11" type="ftr"/>
          </p:nvPr>
        </p:nvSpPr>
        <p:spPr>
          <a:xfrm>
            <a:off x="3028950" y="4767262"/>
            <a:ext cx="3086097" cy="273842"/>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141" name="Shape 141"/>
          <p:cNvSpPr txBox="1"/>
          <p:nvPr>
            <p:ph idx="12" type="sldNum"/>
          </p:nvPr>
        </p:nvSpPr>
        <p:spPr>
          <a:xfrm>
            <a:off x="6457957" y="4767262"/>
            <a:ext cx="2057398" cy="273842"/>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148" name="Shape 148"/>
        <p:cNvGrpSpPr/>
        <p:nvPr/>
      </p:nvGrpSpPr>
      <p:grpSpPr>
        <a:xfrm>
          <a:off x="0" y="0"/>
          <a:ext cx="0" cy="0"/>
          <a:chOff x="0" y="0"/>
          <a:chExt cx="0" cy="0"/>
        </a:xfrm>
      </p:grpSpPr>
      <p:sp>
        <p:nvSpPr>
          <p:cNvPr id="149" name="Shape 149"/>
          <p:cNvSpPr txBox="1"/>
          <p:nvPr>
            <p:ph type="title"/>
          </p:nvPr>
        </p:nvSpPr>
        <p:spPr>
          <a:xfrm>
            <a:off x="457200" y="205979"/>
            <a:ext cx="8229600" cy="8574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800"/>
            </a:lvl2pPr>
            <a:lvl3pPr indent="0" lvl="2" rtl="0">
              <a:spcBef>
                <a:spcPts val="0"/>
              </a:spcBef>
              <a:buSzPts val="1400"/>
              <a:buFont typeface="Arial"/>
              <a:buNone/>
              <a:defRPr sz="1800"/>
            </a:lvl3pPr>
            <a:lvl4pPr indent="0" lvl="3" rtl="0">
              <a:spcBef>
                <a:spcPts val="0"/>
              </a:spcBef>
              <a:buSzPts val="1400"/>
              <a:buFont typeface="Arial"/>
              <a:buNone/>
              <a:defRPr sz="1800"/>
            </a:lvl4pPr>
            <a:lvl5pPr indent="0" lvl="4" rtl="0">
              <a:spcBef>
                <a:spcPts val="0"/>
              </a:spcBef>
              <a:buSzPts val="1400"/>
              <a:buFont typeface="Arial"/>
              <a:buNone/>
              <a:defRPr sz="1800"/>
            </a:lvl5pPr>
            <a:lvl6pPr indent="0" lvl="5" rtl="0">
              <a:spcBef>
                <a:spcPts val="0"/>
              </a:spcBef>
              <a:buSzPts val="1400"/>
              <a:buFont typeface="Arial"/>
              <a:buNone/>
              <a:defRPr sz="1800"/>
            </a:lvl6pPr>
            <a:lvl7pPr indent="0" lvl="6" rtl="0">
              <a:spcBef>
                <a:spcPts val="0"/>
              </a:spcBef>
              <a:buSzPts val="1400"/>
              <a:buFont typeface="Arial"/>
              <a:buNone/>
              <a:defRPr sz="1800"/>
            </a:lvl7pPr>
            <a:lvl8pPr indent="0" lvl="7" rtl="0">
              <a:spcBef>
                <a:spcPts val="0"/>
              </a:spcBef>
              <a:buSzPts val="1400"/>
              <a:buFont typeface="Arial"/>
              <a:buNone/>
              <a:defRPr sz="1800"/>
            </a:lvl8pPr>
            <a:lvl9pPr indent="0" lvl="8" rtl="0">
              <a:spcBef>
                <a:spcPts val="0"/>
              </a:spcBef>
              <a:buSzPts val="1400"/>
              <a:buFont typeface="Arial"/>
              <a:buNone/>
              <a:defRPr sz="1800"/>
            </a:lvl9pPr>
          </a:lstStyle>
          <a:p/>
        </p:txBody>
      </p:sp>
      <p:sp>
        <p:nvSpPr>
          <p:cNvPr id="150" name="Shape 150"/>
          <p:cNvSpPr txBox="1"/>
          <p:nvPr>
            <p:ph idx="1" type="body"/>
          </p:nvPr>
        </p:nvSpPr>
        <p:spPr>
          <a:xfrm>
            <a:off x="457200" y="1200150"/>
            <a:ext cx="8229600" cy="3394500"/>
          </a:xfrm>
          <a:prstGeom prst="rect">
            <a:avLst/>
          </a:prstGeom>
          <a:noFill/>
          <a:ln>
            <a:noFill/>
          </a:ln>
        </p:spPr>
        <p:txBody>
          <a:bodyPr anchorCtr="0" anchor="t" bIns="91425" lIns="91425" rIns="91425" wrap="square" tIns="91425"/>
          <a:lstStyle>
            <a:lvl1pPr indent="266700" lvl="0" marL="3429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247650" lvl="1" marL="74295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228600" lvl="2" marL="11430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152400" lvl="3" marL="1600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152400" lvl="4" marL="2057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1524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1" name="Shape 151"/>
          <p:cNvSpPr txBox="1"/>
          <p:nvPr>
            <p:ph idx="10" type="dt"/>
          </p:nvPr>
        </p:nvSpPr>
        <p:spPr>
          <a:xfrm>
            <a:off x="457200" y="4767262"/>
            <a:ext cx="21336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2" name="Shape 152"/>
          <p:cNvSpPr txBox="1"/>
          <p:nvPr>
            <p:ph idx="11" type="ftr"/>
          </p:nvPr>
        </p:nvSpPr>
        <p:spPr>
          <a:xfrm>
            <a:off x="3124200" y="4767262"/>
            <a:ext cx="28956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3" name="Shape 153"/>
          <p:cNvSpPr txBox="1"/>
          <p:nvPr>
            <p:ph idx="12" type="sldNum"/>
          </p:nvPr>
        </p:nvSpPr>
        <p:spPr>
          <a:xfrm>
            <a:off x="6553200" y="4767262"/>
            <a:ext cx="2133600" cy="273900"/>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88888"/>
              </a:buClr>
              <a:buFont typeface="Arial"/>
              <a:buNone/>
            </a:pPr>
            <a:fld id="{00000000-1234-1234-1234-123412341234}" type="slidenum">
              <a:rPr b="0" i="0" lang="en-CA" sz="1200" u="none" cap="none" strike="noStrike">
                <a:solidFill>
                  <a:srgbClr val="888888"/>
                </a:solidFill>
                <a:latin typeface="Arial"/>
                <a:ea typeface="Arial"/>
                <a:cs typeface="Arial"/>
                <a:sym typeface="Arial"/>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54" name="Shape 154"/>
        <p:cNvGrpSpPr/>
        <p:nvPr/>
      </p:nvGrpSpPr>
      <p:grpSpPr>
        <a:xfrm>
          <a:off x="0" y="0"/>
          <a:ext cx="0" cy="0"/>
          <a:chOff x="0" y="0"/>
          <a:chExt cx="0" cy="0"/>
        </a:xfrm>
      </p:grpSpPr>
      <p:sp>
        <p:nvSpPr>
          <p:cNvPr id="155" name="Shape 155"/>
          <p:cNvSpPr txBox="1"/>
          <p:nvPr>
            <p:ph idx="10" type="dt"/>
          </p:nvPr>
        </p:nvSpPr>
        <p:spPr>
          <a:xfrm>
            <a:off x="457200" y="4767262"/>
            <a:ext cx="21336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6" name="Shape 156"/>
          <p:cNvSpPr txBox="1"/>
          <p:nvPr>
            <p:ph idx="11" type="ftr"/>
          </p:nvPr>
        </p:nvSpPr>
        <p:spPr>
          <a:xfrm>
            <a:off x="3124200" y="4767262"/>
            <a:ext cx="28956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7" name="Shape 157"/>
          <p:cNvSpPr txBox="1"/>
          <p:nvPr>
            <p:ph idx="12" type="sldNum"/>
          </p:nvPr>
        </p:nvSpPr>
        <p:spPr>
          <a:xfrm>
            <a:off x="6553200" y="4767262"/>
            <a:ext cx="2133600" cy="273900"/>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88888"/>
              </a:buClr>
              <a:buFont typeface="Arial"/>
              <a:buNone/>
            </a:pPr>
            <a:fld id="{00000000-1234-1234-1234-123412341234}" type="slidenum">
              <a:rPr b="0" i="0" lang="en-CA" sz="1200" u="none" cap="none" strike="noStrike">
                <a:solidFill>
                  <a:srgbClr val="888888"/>
                </a:solidFill>
                <a:latin typeface="Arial"/>
                <a:ea typeface="Arial"/>
                <a:cs typeface="Arial"/>
                <a:sym typeface="Arial"/>
              </a:rPr>
              <a:t>‹#›</a:t>
            </a:fl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158" name="Shape 158"/>
        <p:cNvGrpSpPr/>
        <p:nvPr/>
      </p:nvGrpSpPr>
      <p:grpSpPr>
        <a:xfrm>
          <a:off x="0" y="0"/>
          <a:ext cx="0" cy="0"/>
          <a:chOff x="0" y="0"/>
          <a:chExt cx="0" cy="0"/>
        </a:xfrm>
      </p:grpSpPr>
      <p:sp>
        <p:nvSpPr>
          <p:cNvPr id="159" name="Shape 159"/>
          <p:cNvSpPr txBox="1"/>
          <p:nvPr>
            <p:ph type="title"/>
          </p:nvPr>
        </p:nvSpPr>
        <p:spPr>
          <a:xfrm>
            <a:off x="457200" y="205979"/>
            <a:ext cx="8229600" cy="8574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800"/>
            </a:lvl2pPr>
            <a:lvl3pPr indent="0" lvl="2" rtl="0">
              <a:spcBef>
                <a:spcPts val="0"/>
              </a:spcBef>
              <a:buSzPts val="1400"/>
              <a:buFont typeface="Arial"/>
              <a:buNone/>
              <a:defRPr sz="1800"/>
            </a:lvl3pPr>
            <a:lvl4pPr indent="0" lvl="3" rtl="0">
              <a:spcBef>
                <a:spcPts val="0"/>
              </a:spcBef>
              <a:buSzPts val="1400"/>
              <a:buFont typeface="Arial"/>
              <a:buNone/>
              <a:defRPr sz="1800"/>
            </a:lvl4pPr>
            <a:lvl5pPr indent="0" lvl="4" rtl="0">
              <a:spcBef>
                <a:spcPts val="0"/>
              </a:spcBef>
              <a:buSzPts val="1400"/>
              <a:buFont typeface="Arial"/>
              <a:buNone/>
              <a:defRPr sz="1800"/>
            </a:lvl5pPr>
            <a:lvl6pPr indent="0" lvl="5" rtl="0">
              <a:spcBef>
                <a:spcPts val="0"/>
              </a:spcBef>
              <a:buSzPts val="1400"/>
              <a:buFont typeface="Arial"/>
              <a:buNone/>
              <a:defRPr sz="1800"/>
            </a:lvl6pPr>
            <a:lvl7pPr indent="0" lvl="6" rtl="0">
              <a:spcBef>
                <a:spcPts val="0"/>
              </a:spcBef>
              <a:buSzPts val="1400"/>
              <a:buFont typeface="Arial"/>
              <a:buNone/>
              <a:defRPr sz="1800"/>
            </a:lvl7pPr>
            <a:lvl8pPr indent="0" lvl="7" rtl="0">
              <a:spcBef>
                <a:spcPts val="0"/>
              </a:spcBef>
              <a:buSzPts val="1400"/>
              <a:buFont typeface="Arial"/>
              <a:buNone/>
              <a:defRPr sz="1800"/>
            </a:lvl8pPr>
            <a:lvl9pPr indent="0" lvl="8" rtl="0">
              <a:spcBef>
                <a:spcPts val="0"/>
              </a:spcBef>
              <a:buSzPts val="1400"/>
              <a:buFont typeface="Arial"/>
              <a:buNone/>
              <a:defRPr sz="1800"/>
            </a:lvl9pPr>
          </a:lstStyle>
          <a:p/>
        </p:txBody>
      </p:sp>
      <p:sp>
        <p:nvSpPr>
          <p:cNvPr id="160" name="Shape 160"/>
          <p:cNvSpPr txBox="1"/>
          <p:nvPr>
            <p:ph idx="1" type="body"/>
          </p:nvPr>
        </p:nvSpPr>
        <p:spPr>
          <a:xfrm>
            <a:off x="457200" y="1200150"/>
            <a:ext cx="4038600" cy="3394500"/>
          </a:xfrm>
          <a:prstGeom prst="rect">
            <a:avLst/>
          </a:prstGeom>
          <a:noFill/>
          <a:ln>
            <a:noFill/>
          </a:ln>
        </p:spPr>
        <p:txBody>
          <a:bodyPr anchorCtr="0" anchor="t" bIns="91425" lIns="91425" rIns="91425" wrap="square" tIns="91425"/>
          <a:lstStyle>
            <a:lvl1pPr indent="190500" lvl="0" marL="3429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171450" lvl="1" marL="74295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152400" lvl="2" marL="1143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Shape 161"/>
          <p:cNvSpPr txBox="1"/>
          <p:nvPr>
            <p:ph idx="2" type="body"/>
          </p:nvPr>
        </p:nvSpPr>
        <p:spPr>
          <a:xfrm>
            <a:off x="4648200" y="1200150"/>
            <a:ext cx="4038600" cy="3394500"/>
          </a:xfrm>
          <a:prstGeom prst="rect">
            <a:avLst/>
          </a:prstGeom>
          <a:noFill/>
          <a:ln>
            <a:noFill/>
          </a:ln>
        </p:spPr>
        <p:txBody>
          <a:bodyPr anchorCtr="0" anchor="t" bIns="91425" lIns="91425" rIns="91425" wrap="square" tIns="91425"/>
          <a:lstStyle>
            <a:lvl1pPr indent="190500" lvl="0" marL="3429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171450" lvl="1" marL="74295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152400" lvl="2" marL="1143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2" name="Shape 162"/>
          <p:cNvSpPr txBox="1"/>
          <p:nvPr>
            <p:ph idx="10" type="dt"/>
          </p:nvPr>
        </p:nvSpPr>
        <p:spPr>
          <a:xfrm>
            <a:off x="457200" y="4767262"/>
            <a:ext cx="21336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3" name="Shape 163"/>
          <p:cNvSpPr txBox="1"/>
          <p:nvPr>
            <p:ph idx="11" type="ftr"/>
          </p:nvPr>
        </p:nvSpPr>
        <p:spPr>
          <a:xfrm>
            <a:off x="3124200" y="4767262"/>
            <a:ext cx="28956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4" name="Shape 164"/>
          <p:cNvSpPr txBox="1"/>
          <p:nvPr>
            <p:ph idx="12" type="sldNum"/>
          </p:nvPr>
        </p:nvSpPr>
        <p:spPr>
          <a:xfrm>
            <a:off x="6553200" y="4767262"/>
            <a:ext cx="2133600" cy="273900"/>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88888"/>
              </a:buClr>
              <a:buFont typeface="Arial"/>
              <a:buNone/>
            </a:pPr>
            <a:fld id="{00000000-1234-1234-1234-123412341234}" type="slidenum">
              <a:rPr b="0" i="0" lang="en-CA" sz="1200" u="none" cap="none" strike="noStrike">
                <a:solidFill>
                  <a:srgbClr val="888888"/>
                </a:solidFill>
                <a:latin typeface="Arial"/>
                <a:ea typeface="Arial"/>
                <a:cs typeface="Arial"/>
                <a:sym typeface="Arial"/>
              </a:rPr>
              <a:t>‹#›</a:t>
            </a:fl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165" name="Shape 165"/>
        <p:cNvGrpSpPr/>
        <p:nvPr/>
      </p:nvGrpSpPr>
      <p:grpSpPr>
        <a:xfrm>
          <a:off x="0" y="0"/>
          <a:ext cx="0" cy="0"/>
          <a:chOff x="0" y="0"/>
          <a:chExt cx="0" cy="0"/>
        </a:xfrm>
      </p:grpSpPr>
      <p:sp>
        <p:nvSpPr>
          <p:cNvPr id="166" name="Shape 166"/>
          <p:cNvSpPr txBox="1"/>
          <p:nvPr>
            <p:ph type="title"/>
          </p:nvPr>
        </p:nvSpPr>
        <p:spPr>
          <a:xfrm>
            <a:off x="457200" y="205979"/>
            <a:ext cx="8229600" cy="8574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800"/>
            </a:lvl2pPr>
            <a:lvl3pPr indent="0" lvl="2" rtl="0">
              <a:spcBef>
                <a:spcPts val="0"/>
              </a:spcBef>
              <a:buSzPts val="1400"/>
              <a:buFont typeface="Arial"/>
              <a:buNone/>
              <a:defRPr sz="1800"/>
            </a:lvl3pPr>
            <a:lvl4pPr indent="0" lvl="3" rtl="0">
              <a:spcBef>
                <a:spcPts val="0"/>
              </a:spcBef>
              <a:buSzPts val="1400"/>
              <a:buFont typeface="Arial"/>
              <a:buNone/>
              <a:defRPr sz="1800"/>
            </a:lvl4pPr>
            <a:lvl5pPr indent="0" lvl="4" rtl="0">
              <a:spcBef>
                <a:spcPts val="0"/>
              </a:spcBef>
              <a:buSzPts val="1400"/>
              <a:buFont typeface="Arial"/>
              <a:buNone/>
              <a:defRPr sz="1800"/>
            </a:lvl5pPr>
            <a:lvl6pPr indent="0" lvl="5" rtl="0">
              <a:spcBef>
                <a:spcPts val="0"/>
              </a:spcBef>
              <a:buSzPts val="1400"/>
              <a:buFont typeface="Arial"/>
              <a:buNone/>
              <a:defRPr sz="1800"/>
            </a:lvl6pPr>
            <a:lvl7pPr indent="0" lvl="6" rtl="0">
              <a:spcBef>
                <a:spcPts val="0"/>
              </a:spcBef>
              <a:buSzPts val="1400"/>
              <a:buFont typeface="Arial"/>
              <a:buNone/>
              <a:defRPr sz="1800"/>
            </a:lvl7pPr>
            <a:lvl8pPr indent="0" lvl="7" rtl="0">
              <a:spcBef>
                <a:spcPts val="0"/>
              </a:spcBef>
              <a:buSzPts val="1400"/>
              <a:buFont typeface="Arial"/>
              <a:buNone/>
              <a:defRPr sz="1800"/>
            </a:lvl8pPr>
            <a:lvl9pPr indent="0" lvl="8" rtl="0">
              <a:spcBef>
                <a:spcPts val="0"/>
              </a:spcBef>
              <a:buSzPts val="1400"/>
              <a:buFont typeface="Arial"/>
              <a:buNone/>
              <a:defRPr sz="1800"/>
            </a:lvl9pPr>
          </a:lstStyle>
          <a:p/>
        </p:txBody>
      </p:sp>
      <p:sp>
        <p:nvSpPr>
          <p:cNvPr id="167" name="Shape 167"/>
          <p:cNvSpPr txBox="1"/>
          <p:nvPr>
            <p:ph idx="1" type="body"/>
          </p:nvPr>
        </p:nvSpPr>
        <p:spPr>
          <a:xfrm>
            <a:off x="457200" y="1151333"/>
            <a:ext cx="4040100" cy="479700"/>
          </a:xfrm>
          <a:prstGeom prst="rect">
            <a:avLst/>
          </a:prstGeom>
          <a:noFill/>
          <a:ln>
            <a:noFill/>
          </a:ln>
        </p:spPr>
        <p:txBody>
          <a:bodyPr anchorCtr="0" anchor="b" bIns="91425" lIns="91425" rIns="91425" wrap="square" tIns="91425"/>
          <a:lstStyle>
            <a:lvl1pPr indent="0" lvl="0" marL="0" marR="0" rtl="0" algn="l">
              <a:lnSpc>
                <a:spcPct val="100000"/>
              </a:lnSpc>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100000"/>
              </a:lnSpc>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168" name="Shape 168"/>
          <p:cNvSpPr txBox="1"/>
          <p:nvPr>
            <p:ph idx="2" type="body"/>
          </p:nvPr>
        </p:nvSpPr>
        <p:spPr>
          <a:xfrm>
            <a:off x="457200" y="1631154"/>
            <a:ext cx="4040100" cy="2963400"/>
          </a:xfrm>
          <a:prstGeom prst="rect">
            <a:avLst/>
          </a:prstGeom>
          <a:noFill/>
          <a:ln>
            <a:noFill/>
          </a:ln>
        </p:spPr>
        <p:txBody>
          <a:bodyPr anchorCtr="0" anchor="t" bIns="91425" lIns="91425" rIns="91425" wrap="square" tIns="91425"/>
          <a:lstStyle>
            <a:lvl1pPr indent="114300" lvl="0" marL="3429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95250" lvl="1" marL="74295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76200" lvl="3" marL="1600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76200" lvl="4" marL="2057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76200" lvl="5" marL="2514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76200" lvl="6" marL="2971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76200" lvl="7" marL="3429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76200" lvl="8" marL="3886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69" name="Shape 169"/>
          <p:cNvSpPr txBox="1"/>
          <p:nvPr>
            <p:ph idx="3" type="body"/>
          </p:nvPr>
        </p:nvSpPr>
        <p:spPr>
          <a:xfrm>
            <a:off x="4645026" y="1151333"/>
            <a:ext cx="4041900" cy="479700"/>
          </a:xfrm>
          <a:prstGeom prst="rect">
            <a:avLst/>
          </a:prstGeom>
          <a:noFill/>
          <a:ln>
            <a:noFill/>
          </a:ln>
        </p:spPr>
        <p:txBody>
          <a:bodyPr anchorCtr="0" anchor="b" bIns="91425" lIns="91425" rIns="91425" wrap="square" tIns="91425"/>
          <a:lstStyle>
            <a:lvl1pPr indent="0" lvl="0" marL="0" marR="0" rtl="0" algn="l">
              <a:lnSpc>
                <a:spcPct val="100000"/>
              </a:lnSpc>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100000"/>
              </a:lnSpc>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170" name="Shape 170"/>
          <p:cNvSpPr txBox="1"/>
          <p:nvPr>
            <p:ph idx="4" type="body"/>
          </p:nvPr>
        </p:nvSpPr>
        <p:spPr>
          <a:xfrm>
            <a:off x="4645026" y="1631154"/>
            <a:ext cx="4041900" cy="2963400"/>
          </a:xfrm>
          <a:prstGeom prst="rect">
            <a:avLst/>
          </a:prstGeom>
          <a:noFill/>
          <a:ln>
            <a:noFill/>
          </a:ln>
        </p:spPr>
        <p:txBody>
          <a:bodyPr anchorCtr="0" anchor="t" bIns="91425" lIns="91425" rIns="91425" wrap="square" tIns="91425"/>
          <a:lstStyle>
            <a:lvl1pPr indent="114300" lvl="0" marL="3429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95250" lvl="1" marL="74295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76200" lvl="3" marL="1600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76200" lvl="4" marL="2057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76200" lvl="5" marL="2514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76200" lvl="6" marL="2971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76200" lvl="7" marL="3429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76200" lvl="8" marL="3886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71" name="Shape 171"/>
          <p:cNvSpPr txBox="1"/>
          <p:nvPr>
            <p:ph idx="10" type="dt"/>
          </p:nvPr>
        </p:nvSpPr>
        <p:spPr>
          <a:xfrm>
            <a:off x="457200" y="4767262"/>
            <a:ext cx="21336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2" name="Shape 172"/>
          <p:cNvSpPr txBox="1"/>
          <p:nvPr>
            <p:ph idx="11" type="ftr"/>
          </p:nvPr>
        </p:nvSpPr>
        <p:spPr>
          <a:xfrm>
            <a:off x="3124200" y="4767262"/>
            <a:ext cx="28956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3" name="Shape 173"/>
          <p:cNvSpPr txBox="1"/>
          <p:nvPr>
            <p:ph idx="12" type="sldNum"/>
          </p:nvPr>
        </p:nvSpPr>
        <p:spPr>
          <a:xfrm>
            <a:off x="6553200" y="4767262"/>
            <a:ext cx="2133600" cy="273900"/>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88888"/>
              </a:buClr>
              <a:buFont typeface="Arial"/>
              <a:buNone/>
            </a:pPr>
            <a:fld id="{00000000-1234-1234-1234-123412341234}" type="slidenum">
              <a:rPr b="0" i="0" lang="en-CA" sz="1200" u="none" cap="none" strike="noStrike">
                <a:solidFill>
                  <a:srgbClr val="888888"/>
                </a:solidFill>
                <a:latin typeface="Arial"/>
                <a:ea typeface="Arial"/>
                <a:cs typeface="Arial"/>
                <a:sym typeface="Arial"/>
              </a:rPr>
              <a:t>‹#›</a:t>
            </a:fl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174" name="Shape 174"/>
        <p:cNvGrpSpPr/>
        <p:nvPr/>
      </p:nvGrpSpPr>
      <p:grpSpPr>
        <a:xfrm>
          <a:off x="0" y="0"/>
          <a:ext cx="0" cy="0"/>
          <a:chOff x="0" y="0"/>
          <a:chExt cx="0" cy="0"/>
        </a:xfrm>
      </p:grpSpPr>
      <p:sp>
        <p:nvSpPr>
          <p:cNvPr id="175" name="Shape 175"/>
          <p:cNvSpPr txBox="1"/>
          <p:nvPr>
            <p:ph type="title"/>
          </p:nvPr>
        </p:nvSpPr>
        <p:spPr>
          <a:xfrm>
            <a:off x="457200" y="205979"/>
            <a:ext cx="8229600" cy="8574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800"/>
            </a:lvl2pPr>
            <a:lvl3pPr indent="0" lvl="2" rtl="0">
              <a:spcBef>
                <a:spcPts val="0"/>
              </a:spcBef>
              <a:buSzPts val="1400"/>
              <a:buFont typeface="Arial"/>
              <a:buNone/>
              <a:defRPr sz="1800"/>
            </a:lvl3pPr>
            <a:lvl4pPr indent="0" lvl="3" rtl="0">
              <a:spcBef>
                <a:spcPts val="0"/>
              </a:spcBef>
              <a:buSzPts val="1400"/>
              <a:buFont typeface="Arial"/>
              <a:buNone/>
              <a:defRPr sz="1800"/>
            </a:lvl4pPr>
            <a:lvl5pPr indent="0" lvl="4" rtl="0">
              <a:spcBef>
                <a:spcPts val="0"/>
              </a:spcBef>
              <a:buSzPts val="1400"/>
              <a:buFont typeface="Arial"/>
              <a:buNone/>
              <a:defRPr sz="1800"/>
            </a:lvl5pPr>
            <a:lvl6pPr indent="0" lvl="5" rtl="0">
              <a:spcBef>
                <a:spcPts val="0"/>
              </a:spcBef>
              <a:buSzPts val="1400"/>
              <a:buFont typeface="Arial"/>
              <a:buNone/>
              <a:defRPr sz="1800"/>
            </a:lvl6pPr>
            <a:lvl7pPr indent="0" lvl="6" rtl="0">
              <a:spcBef>
                <a:spcPts val="0"/>
              </a:spcBef>
              <a:buSzPts val="1400"/>
              <a:buFont typeface="Arial"/>
              <a:buNone/>
              <a:defRPr sz="1800"/>
            </a:lvl7pPr>
            <a:lvl8pPr indent="0" lvl="7" rtl="0">
              <a:spcBef>
                <a:spcPts val="0"/>
              </a:spcBef>
              <a:buSzPts val="1400"/>
              <a:buFont typeface="Arial"/>
              <a:buNone/>
              <a:defRPr sz="1800"/>
            </a:lvl8pPr>
            <a:lvl9pPr indent="0" lvl="8" rtl="0">
              <a:spcBef>
                <a:spcPts val="0"/>
              </a:spcBef>
              <a:buSzPts val="1400"/>
              <a:buFont typeface="Arial"/>
              <a:buNone/>
              <a:defRPr sz="1800"/>
            </a:lvl9pPr>
          </a:lstStyle>
          <a:p/>
        </p:txBody>
      </p:sp>
      <p:sp>
        <p:nvSpPr>
          <p:cNvPr id="176" name="Shape 176"/>
          <p:cNvSpPr txBox="1"/>
          <p:nvPr>
            <p:ph idx="10" type="dt"/>
          </p:nvPr>
        </p:nvSpPr>
        <p:spPr>
          <a:xfrm>
            <a:off x="457200" y="4767262"/>
            <a:ext cx="21336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7" name="Shape 177"/>
          <p:cNvSpPr txBox="1"/>
          <p:nvPr>
            <p:ph idx="11" type="ftr"/>
          </p:nvPr>
        </p:nvSpPr>
        <p:spPr>
          <a:xfrm>
            <a:off x="3124200" y="4767262"/>
            <a:ext cx="28956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8" name="Shape 178"/>
          <p:cNvSpPr txBox="1"/>
          <p:nvPr>
            <p:ph idx="12" type="sldNum"/>
          </p:nvPr>
        </p:nvSpPr>
        <p:spPr>
          <a:xfrm>
            <a:off x="6553200" y="4767262"/>
            <a:ext cx="2133600" cy="273900"/>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88888"/>
              </a:buClr>
              <a:buFont typeface="Arial"/>
              <a:buNone/>
            </a:pPr>
            <a:fld id="{00000000-1234-1234-1234-123412341234}" type="slidenum">
              <a:rPr b="0" i="0" lang="en-CA" sz="1200" u="none" cap="none" strike="noStrike">
                <a:solidFill>
                  <a:srgbClr val="888888"/>
                </a:solidFill>
                <a:latin typeface="Arial"/>
                <a:ea typeface="Arial"/>
                <a:cs typeface="Arial"/>
                <a:sym typeface="Arial"/>
              </a:rPr>
              <a:t>‹#›</a:t>
            </a:fl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179" name="Shape 179"/>
        <p:cNvGrpSpPr/>
        <p:nvPr/>
      </p:nvGrpSpPr>
      <p:grpSpPr>
        <a:xfrm>
          <a:off x="0" y="0"/>
          <a:ext cx="0" cy="0"/>
          <a:chOff x="0" y="0"/>
          <a:chExt cx="0" cy="0"/>
        </a:xfrm>
      </p:grpSpPr>
      <p:sp>
        <p:nvSpPr>
          <p:cNvPr id="180" name="Shape 180"/>
          <p:cNvSpPr txBox="1"/>
          <p:nvPr>
            <p:ph type="title"/>
          </p:nvPr>
        </p:nvSpPr>
        <p:spPr>
          <a:xfrm>
            <a:off x="457200" y="204786"/>
            <a:ext cx="3008400" cy="8715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800"/>
            </a:lvl2pPr>
            <a:lvl3pPr indent="0" lvl="2" rtl="0">
              <a:spcBef>
                <a:spcPts val="0"/>
              </a:spcBef>
              <a:buSzPts val="1400"/>
              <a:buFont typeface="Arial"/>
              <a:buNone/>
              <a:defRPr sz="1800"/>
            </a:lvl3pPr>
            <a:lvl4pPr indent="0" lvl="3" rtl="0">
              <a:spcBef>
                <a:spcPts val="0"/>
              </a:spcBef>
              <a:buSzPts val="1400"/>
              <a:buFont typeface="Arial"/>
              <a:buNone/>
              <a:defRPr sz="1800"/>
            </a:lvl4pPr>
            <a:lvl5pPr indent="0" lvl="4" rtl="0">
              <a:spcBef>
                <a:spcPts val="0"/>
              </a:spcBef>
              <a:buSzPts val="1400"/>
              <a:buFont typeface="Arial"/>
              <a:buNone/>
              <a:defRPr sz="1800"/>
            </a:lvl5pPr>
            <a:lvl6pPr indent="0" lvl="5" rtl="0">
              <a:spcBef>
                <a:spcPts val="0"/>
              </a:spcBef>
              <a:buSzPts val="1400"/>
              <a:buFont typeface="Arial"/>
              <a:buNone/>
              <a:defRPr sz="1800"/>
            </a:lvl6pPr>
            <a:lvl7pPr indent="0" lvl="6" rtl="0">
              <a:spcBef>
                <a:spcPts val="0"/>
              </a:spcBef>
              <a:buSzPts val="1400"/>
              <a:buFont typeface="Arial"/>
              <a:buNone/>
              <a:defRPr sz="1800"/>
            </a:lvl7pPr>
            <a:lvl8pPr indent="0" lvl="7" rtl="0">
              <a:spcBef>
                <a:spcPts val="0"/>
              </a:spcBef>
              <a:buSzPts val="1400"/>
              <a:buFont typeface="Arial"/>
              <a:buNone/>
              <a:defRPr sz="1800"/>
            </a:lvl8pPr>
            <a:lvl9pPr indent="0" lvl="8" rtl="0">
              <a:spcBef>
                <a:spcPts val="0"/>
              </a:spcBef>
              <a:buSzPts val="1400"/>
              <a:buFont typeface="Arial"/>
              <a:buNone/>
              <a:defRPr sz="1800"/>
            </a:lvl9pPr>
          </a:lstStyle>
          <a:p/>
        </p:txBody>
      </p:sp>
      <p:sp>
        <p:nvSpPr>
          <p:cNvPr id="181" name="Shape 181"/>
          <p:cNvSpPr txBox="1"/>
          <p:nvPr>
            <p:ph idx="1" type="body"/>
          </p:nvPr>
        </p:nvSpPr>
        <p:spPr>
          <a:xfrm>
            <a:off x="3575050" y="204788"/>
            <a:ext cx="5111700" cy="4389900"/>
          </a:xfrm>
          <a:prstGeom prst="rect">
            <a:avLst/>
          </a:prstGeom>
          <a:noFill/>
          <a:ln>
            <a:noFill/>
          </a:ln>
        </p:spPr>
        <p:txBody>
          <a:bodyPr anchorCtr="0" anchor="t" bIns="91425" lIns="91425" rIns="91425" wrap="square" tIns="91425"/>
          <a:lstStyle>
            <a:lvl1pPr indent="266700" lvl="0" marL="3429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247650" lvl="1" marL="74295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228600" lvl="2" marL="11430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152400" lvl="3" marL="1600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152400" lvl="4" marL="2057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1524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2" name="Shape 182"/>
          <p:cNvSpPr txBox="1"/>
          <p:nvPr>
            <p:ph idx="2" type="body"/>
          </p:nvPr>
        </p:nvSpPr>
        <p:spPr>
          <a:xfrm>
            <a:off x="457200" y="1076325"/>
            <a:ext cx="3008400" cy="3518400"/>
          </a:xfrm>
          <a:prstGeom prst="rect">
            <a:avLst/>
          </a:prstGeom>
          <a:noFill/>
          <a:ln>
            <a:noFill/>
          </a:ln>
        </p:spPr>
        <p:txBody>
          <a:bodyPr anchorCtr="0" anchor="t" bIns="91425" lIns="91425" rIns="91425" wrap="square" tIns="91425"/>
          <a:lstStyle>
            <a:lvl1pPr indent="0" lvl="0" marL="0" marR="0" rtl="0" algn="l">
              <a:lnSpc>
                <a:spcPct val="100000"/>
              </a:lnSpc>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0" lvl="1" marL="457200" marR="0" rtl="0" algn="l">
              <a:lnSpc>
                <a:spcPct val="100000"/>
              </a:lnSpc>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0" lvl="2" marL="914400" marR="0" rtl="0" algn="l">
              <a:lnSpc>
                <a:spcPct val="100000"/>
              </a:lnSpc>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0" lvl="3" marL="1371600" marR="0" rtl="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0" lvl="4" marL="1828800" marR="0" rtl="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0" lvl="5" marL="2286000" marR="0" rtl="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0" lvl="6" marL="2743200" marR="0" rtl="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0" lvl="7" marL="3200400" marR="0" rtl="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0" lvl="8" marL="3657600" marR="0" rtl="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183" name="Shape 183"/>
          <p:cNvSpPr txBox="1"/>
          <p:nvPr>
            <p:ph idx="10" type="dt"/>
          </p:nvPr>
        </p:nvSpPr>
        <p:spPr>
          <a:xfrm>
            <a:off x="457200" y="4767262"/>
            <a:ext cx="21336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4" name="Shape 184"/>
          <p:cNvSpPr txBox="1"/>
          <p:nvPr>
            <p:ph idx="11" type="ftr"/>
          </p:nvPr>
        </p:nvSpPr>
        <p:spPr>
          <a:xfrm>
            <a:off x="3124200" y="4767262"/>
            <a:ext cx="28956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5" name="Shape 185"/>
          <p:cNvSpPr txBox="1"/>
          <p:nvPr>
            <p:ph idx="12" type="sldNum"/>
          </p:nvPr>
        </p:nvSpPr>
        <p:spPr>
          <a:xfrm>
            <a:off x="6553200" y="4767262"/>
            <a:ext cx="2133600" cy="273900"/>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88888"/>
              </a:buClr>
              <a:buFont typeface="Arial"/>
              <a:buNone/>
            </a:pPr>
            <a:fld id="{00000000-1234-1234-1234-123412341234}" type="slidenum">
              <a:rPr b="0" i="0" lang="en-CA" sz="1200" u="none" cap="none" strike="noStrike">
                <a:solidFill>
                  <a:srgbClr val="888888"/>
                </a:solidFill>
                <a:latin typeface="Arial"/>
                <a:ea typeface="Arial"/>
                <a:cs typeface="Arial"/>
                <a:sym typeface="Arial"/>
              </a:rPr>
              <a:t>‹#›</a:t>
            </a:fl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186" name="Shape 186"/>
        <p:cNvGrpSpPr/>
        <p:nvPr/>
      </p:nvGrpSpPr>
      <p:grpSpPr>
        <a:xfrm>
          <a:off x="0" y="0"/>
          <a:ext cx="0" cy="0"/>
          <a:chOff x="0" y="0"/>
          <a:chExt cx="0" cy="0"/>
        </a:xfrm>
      </p:grpSpPr>
      <p:sp>
        <p:nvSpPr>
          <p:cNvPr id="187" name="Shape 187"/>
          <p:cNvSpPr txBox="1"/>
          <p:nvPr>
            <p:ph type="title"/>
          </p:nvPr>
        </p:nvSpPr>
        <p:spPr>
          <a:xfrm>
            <a:off x="1792288" y="3600450"/>
            <a:ext cx="5486400" cy="4251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800"/>
            </a:lvl2pPr>
            <a:lvl3pPr indent="0" lvl="2" rtl="0">
              <a:spcBef>
                <a:spcPts val="0"/>
              </a:spcBef>
              <a:buSzPts val="1400"/>
              <a:buFont typeface="Arial"/>
              <a:buNone/>
              <a:defRPr sz="1800"/>
            </a:lvl3pPr>
            <a:lvl4pPr indent="0" lvl="3" rtl="0">
              <a:spcBef>
                <a:spcPts val="0"/>
              </a:spcBef>
              <a:buSzPts val="1400"/>
              <a:buFont typeface="Arial"/>
              <a:buNone/>
              <a:defRPr sz="1800"/>
            </a:lvl4pPr>
            <a:lvl5pPr indent="0" lvl="4" rtl="0">
              <a:spcBef>
                <a:spcPts val="0"/>
              </a:spcBef>
              <a:buSzPts val="1400"/>
              <a:buFont typeface="Arial"/>
              <a:buNone/>
              <a:defRPr sz="1800"/>
            </a:lvl5pPr>
            <a:lvl6pPr indent="0" lvl="5" rtl="0">
              <a:spcBef>
                <a:spcPts val="0"/>
              </a:spcBef>
              <a:buSzPts val="1400"/>
              <a:buFont typeface="Arial"/>
              <a:buNone/>
              <a:defRPr sz="1800"/>
            </a:lvl6pPr>
            <a:lvl7pPr indent="0" lvl="6" rtl="0">
              <a:spcBef>
                <a:spcPts val="0"/>
              </a:spcBef>
              <a:buSzPts val="1400"/>
              <a:buFont typeface="Arial"/>
              <a:buNone/>
              <a:defRPr sz="1800"/>
            </a:lvl7pPr>
            <a:lvl8pPr indent="0" lvl="7" rtl="0">
              <a:spcBef>
                <a:spcPts val="0"/>
              </a:spcBef>
              <a:buSzPts val="1400"/>
              <a:buFont typeface="Arial"/>
              <a:buNone/>
              <a:defRPr sz="1800"/>
            </a:lvl8pPr>
            <a:lvl9pPr indent="0" lvl="8" rtl="0">
              <a:spcBef>
                <a:spcPts val="0"/>
              </a:spcBef>
              <a:buSzPts val="1400"/>
              <a:buFont typeface="Arial"/>
              <a:buNone/>
              <a:defRPr sz="1800"/>
            </a:lvl9pPr>
          </a:lstStyle>
          <a:p/>
        </p:txBody>
      </p:sp>
      <p:sp>
        <p:nvSpPr>
          <p:cNvPr id="188" name="Shape 188"/>
          <p:cNvSpPr/>
          <p:nvPr>
            <p:ph idx="2" type="pic"/>
          </p:nvPr>
        </p:nvSpPr>
        <p:spPr>
          <a:xfrm>
            <a:off x="1792288" y="459581"/>
            <a:ext cx="5486400" cy="3086100"/>
          </a:xfrm>
          <a:prstGeom prst="rect">
            <a:avLst/>
          </a:prstGeom>
          <a:noFill/>
          <a:ln>
            <a:noFill/>
          </a:ln>
        </p:spPr>
        <p:txBody>
          <a:bodyPr anchorCtr="0" anchor="t" bIns="91425" lIns="91425" rIns="91425" wrap="square" tIns="91425"/>
          <a:lstStyle>
            <a:lvl1pPr indent="0" lvl="0" marL="0" marR="0" rtl="0" algn="l">
              <a:lnSpc>
                <a:spcPct val="100000"/>
              </a:lnSpc>
              <a:spcBef>
                <a:spcPts val="640"/>
              </a:spcBef>
              <a:spcAft>
                <a:spcPts val="0"/>
              </a:spcAft>
              <a:buClr>
                <a:schemeClr val="dk1"/>
              </a:buClr>
              <a:buSzPts val="1400"/>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100000"/>
              </a:lnSpc>
              <a:spcBef>
                <a:spcPts val="56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100000"/>
              </a:lnSpc>
              <a:spcBef>
                <a:spcPts val="48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100000"/>
              </a:lnSpc>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100000"/>
              </a:lnSpc>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189" name="Shape 189"/>
          <p:cNvSpPr txBox="1"/>
          <p:nvPr>
            <p:ph idx="1" type="body"/>
          </p:nvPr>
        </p:nvSpPr>
        <p:spPr>
          <a:xfrm>
            <a:off x="1792288" y="4025503"/>
            <a:ext cx="5486400" cy="603600"/>
          </a:xfrm>
          <a:prstGeom prst="rect">
            <a:avLst/>
          </a:prstGeom>
          <a:noFill/>
          <a:ln>
            <a:noFill/>
          </a:ln>
        </p:spPr>
        <p:txBody>
          <a:bodyPr anchorCtr="0" anchor="t" bIns="91425" lIns="91425" rIns="91425" wrap="square" tIns="91425"/>
          <a:lstStyle>
            <a:lvl1pPr indent="0" lvl="0" marL="0" marR="0" rtl="0" algn="l">
              <a:lnSpc>
                <a:spcPct val="100000"/>
              </a:lnSpc>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0" lvl="1" marL="457200" marR="0" rtl="0" algn="l">
              <a:lnSpc>
                <a:spcPct val="100000"/>
              </a:lnSpc>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0" lvl="2" marL="914400" marR="0" rtl="0" algn="l">
              <a:lnSpc>
                <a:spcPct val="100000"/>
              </a:lnSpc>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0" lvl="3" marL="1371600" marR="0" rtl="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0" lvl="4" marL="1828800" marR="0" rtl="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0" lvl="5" marL="2286000" marR="0" rtl="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0" lvl="6" marL="2743200" marR="0" rtl="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0" lvl="7" marL="3200400" marR="0" rtl="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0" lvl="8" marL="3657600" marR="0" rtl="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190" name="Shape 190"/>
          <p:cNvSpPr txBox="1"/>
          <p:nvPr>
            <p:ph idx="10" type="dt"/>
          </p:nvPr>
        </p:nvSpPr>
        <p:spPr>
          <a:xfrm>
            <a:off x="457200" y="4767262"/>
            <a:ext cx="21336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1" name="Shape 191"/>
          <p:cNvSpPr txBox="1"/>
          <p:nvPr>
            <p:ph idx="11" type="ftr"/>
          </p:nvPr>
        </p:nvSpPr>
        <p:spPr>
          <a:xfrm>
            <a:off x="3124200" y="4767262"/>
            <a:ext cx="28956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2" name="Shape 192"/>
          <p:cNvSpPr txBox="1"/>
          <p:nvPr>
            <p:ph idx="12" type="sldNum"/>
          </p:nvPr>
        </p:nvSpPr>
        <p:spPr>
          <a:xfrm>
            <a:off x="6553200" y="4767262"/>
            <a:ext cx="2133600" cy="273900"/>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88888"/>
              </a:buClr>
              <a:buFont typeface="Arial"/>
              <a:buNone/>
            </a:pPr>
            <a:fld id="{00000000-1234-1234-1234-123412341234}" type="slidenum">
              <a:rPr b="0" i="0" lang="en-CA" sz="1200" u="none" cap="none" strike="noStrike">
                <a:solidFill>
                  <a:srgbClr val="888888"/>
                </a:solidFill>
                <a:latin typeface="Arial"/>
                <a:ea typeface="Arial"/>
                <a:cs typeface="Arial"/>
                <a:sym typeface="Arial"/>
              </a:rPr>
              <a:t>‹#›</a:t>
            </a:fl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193" name="Shape 193"/>
        <p:cNvGrpSpPr/>
        <p:nvPr/>
      </p:nvGrpSpPr>
      <p:grpSpPr>
        <a:xfrm>
          <a:off x="0" y="0"/>
          <a:ext cx="0" cy="0"/>
          <a:chOff x="0" y="0"/>
          <a:chExt cx="0" cy="0"/>
        </a:xfrm>
      </p:grpSpPr>
      <p:sp>
        <p:nvSpPr>
          <p:cNvPr id="194" name="Shape 194"/>
          <p:cNvSpPr txBox="1"/>
          <p:nvPr>
            <p:ph type="title"/>
          </p:nvPr>
        </p:nvSpPr>
        <p:spPr>
          <a:xfrm>
            <a:off x="457200" y="205979"/>
            <a:ext cx="8229600" cy="8574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800"/>
            </a:lvl2pPr>
            <a:lvl3pPr indent="0" lvl="2" rtl="0">
              <a:spcBef>
                <a:spcPts val="0"/>
              </a:spcBef>
              <a:buSzPts val="1400"/>
              <a:buFont typeface="Arial"/>
              <a:buNone/>
              <a:defRPr sz="1800"/>
            </a:lvl3pPr>
            <a:lvl4pPr indent="0" lvl="3" rtl="0">
              <a:spcBef>
                <a:spcPts val="0"/>
              </a:spcBef>
              <a:buSzPts val="1400"/>
              <a:buFont typeface="Arial"/>
              <a:buNone/>
              <a:defRPr sz="1800"/>
            </a:lvl4pPr>
            <a:lvl5pPr indent="0" lvl="4" rtl="0">
              <a:spcBef>
                <a:spcPts val="0"/>
              </a:spcBef>
              <a:buSzPts val="1400"/>
              <a:buFont typeface="Arial"/>
              <a:buNone/>
              <a:defRPr sz="1800"/>
            </a:lvl5pPr>
            <a:lvl6pPr indent="0" lvl="5" rtl="0">
              <a:spcBef>
                <a:spcPts val="0"/>
              </a:spcBef>
              <a:buSzPts val="1400"/>
              <a:buFont typeface="Arial"/>
              <a:buNone/>
              <a:defRPr sz="1800"/>
            </a:lvl6pPr>
            <a:lvl7pPr indent="0" lvl="6" rtl="0">
              <a:spcBef>
                <a:spcPts val="0"/>
              </a:spcBef>
              <a:buSzPts val="1400"/>
              <a:buFont typeface="Arial"/>
              <a:buNone/>
              <a:defRPr sz="1800"/>
            </a:lvl7pPr>
            <a:lvl8pPr indent="0" lvl="7" rtl="0">
              <a:spcBef>
                <a:spcPts val="0"/>
              </a:spcBef>
              <a:buSzPts val="1400"/>
              <a:buFont typeface="Arial"/>
              <a:buNone/>
              <a:defRPr sz="1800"/>
            </a:lvl8pPr>
            <a:lvl9pPr indent="0" lvl="8" rtl="0">
              <a:spcBef>
                <a:spcPts val="0"/>
              </a:spcBef>
              <a:buSzPts val="1400"/>
              <a:buFont typeface="Arial"/>
              <a:buNone/>
              <a:defRPr sz="1800"/>
            </a:lvl9pPr>
          </a:lstStyle>
          <a:p/>
        </p:txBody>
      </p:sp>
      <p:sp>
        <p:nvSpPr>
          <p:cNvPr id="195" name="Shape 195"/>
          <p:cNvSpPr txBox="1"/>
          <p:nvPr>
            <p:ph idx="1" type="body"/>
          </p:nvPr>
        </p:nvSpPr>
        <p:spPr>
          <a:xfrm rot="5400000">
            <a:off x="2874749" y="-1217399"/>
            <a:ext cx="3394500" cy="8229600"/>
          </a:xfrm>
          <a:prstGeom prst="rect">
            <a:avLst/>
          </a:prstGeom>
          <a:noFill/>
          <a:ln>
            <a:noFill/>
          </a:ln>
        </p:spPr>
        <p:txBody>
          <a:bodyPr anchorCtr="0" anchor="t" bIns="91425" lIns="91425" rIns="91425" wrap="square" tIns="91425"/>
          <a:lstStyle>
            <a:lvl1pPr indent="266700" lvl="0" marL="3429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247650" lvl="1" marL="74295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228600" lvl="2" marL="11430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152400" lvl="3" marL="1600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152400" lvl="4" marL="2057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1524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96" name="Shape 196"/>
          <p:cNvSpPr txBox="1"/>
          <p:nvPr>
            <p:ph idx="10" type="dt"/>
          </p:nvPr>
        </p:nvSpPr>
        <p:spPr>
          <a:xfrm>
            <a:off x="457200" y="4767262"/>
            <a:ext cx="21336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7" name="Shape 197"/>
          <p:cNvSpPr txBox="1"/>
          <p:nvPr>
            <p:ph idx="11" type="ftr"/>
          </p:nvPr>
        </p:nvSpPr>
        <p:spPr>
          <a:xfrm>
            <a:off x="3124200" y="4767262"/>
            <a:ext cx="28956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8" name="Shape 198"/>
          <p:cNvSpPr txBox="1"/>
          <p:nvPr>
            <p:ph idx="12" type="sldNum"/>
          </p:nvPr>
        </p:nvSpPr>
        <p:spPr>
          <a:xfrm>
            <a:off x="6553200" y="4767262"/>
            <a:ext cx="2133600" cy="273900"/>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88888"/>
              </a:buClr>
              <a:buFont typeface="Arial"/>
              <a:buNone/>
            </a:pPr>
            <a:fld id="{00000000-1234-1234-1234-123412341234}" type="slidenum">
              <a:rPr b="0" i="0" lang="en-CA" sz="1200" u="none" cap="none" strike="noStrike">
                <a:solidFill>
                  <a:srgbClr val="888888"/>
                </a:solidFill>
                <a:latin typeface="Arial"/>
                <a:ea typeface="Arial"/>
                <a:cs typeface="Arial"/>
                <a:sym typeface="Arial"/>
              </a:rPr>
              <a:t>‹#›</a:t>
            </a:fl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199" name="Shape 199"/>
        <p:cNvGrpSpPr/>
        <p:nvPr/>
      </p:nvGrpSpPr>
      <p:grpSpPr>
        <a:xfrm>
          <a:off x="0" y="0"/>
          <a:ext cx="0" cy="0"/>
          <a:chOff x="0" y="0"/>
          <a:chExt cx="0" cy="0"/>
        </a:xfrm>
      </p:grpSpPr>
      <p:sp>
        <p:nvSpPr>
          <p:cNvPr id="200" name="Shape 200"/>
          <p:cNvSpPr txBox="1"/>
          <p:nvPr>
            <p:ph type="title"/>
          </p:nvPr>
        </p:nvSpPr>
        <p:spPr>
          <a:xfrm rot="5400000">
            <a:off x="5463749" y="1371629"/>
            <a:ext cx="4388700" cy="20574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800"/>
            </a:lvl2pPr>
            <a:lvl3pPr indent="0" lvl="2" rtl="0">
              <a:spcBef>
                <a:spcPts val="0"/>
              </a:spcBef>
              <a:buSzPts val="1400"/>
              <a:buFont typeface="Arial"/>
              <a:buNone/>
              <a:defRPr sz="1800"/>
            </a:lvl3pPr>
            <a:lvl4pPr indent="0" lvl="3" rtl="0">
              <a:spcBef>
                <a:spcPts val="0"/>
              </a:spcBef>
              <a:buSzPts val="1400"/>
              <a:buFont typeface="Arial"/>
              <a:buNone/>
              <a:defRPr sz="1800"/>
            </a:lvl4pPr>
            <a:lvl5pPr indent="0" lvl="4" rtl="0">
              <a:spcBef>
                <a:spcPts val="0"/>
              </a:spcBef>
              <a:buSzPts val="1400"/>
              <a:buFont typeface="Arial"/>
              <a:buNone/>
              <a:defRPr sz="1800"/>
            </a:lvl5pPr>
            <a:lvl6pPr indent="0" lvl="5" rtl="0">
              <a:spcBef>
                <a:spcPts val="0"/>
              </a:spcBef>
              <a:buSzPts val="1400"/>
              <a:buFont typeface="Arial"/>
              <a:buNone/>
              <a:defRPr sz="1800"/>
            </a:lvl6pPr>
            <a:lvl7pPr indent="0" lvl="6" rtl="0">
              <a:spcBef>
                <a:spcPts val="0"/>
              </a:spcBef>
              <a:buSzPts val="1400"/>
              <a:buFont typeface="Arial"/>
              <a:buNone/>
              <a:defRPr sz="1800"/>
            </a:lvl7pPr>
            <a:lvl8pPr indent="0" lvl="7" rtl="0">
              <a:spcBef>
                <a:spcPts val="0"/>
              </a:spcBef>
              <a:buSzPts val="1400"/>
              <a:buFont typeface="Arial"/>
              <a:buNone/>
              <a:defRPr sz="1800"/>
            </a:lvl8pPr>
            <a:lvl9pPr indent="0" lvl="8" rtl="0">
              <a:spcBef>
                <a:spcPts val="0"/>
              </a:spcBef>
              <a:buSzPts val="1400"/>
              <a:buFont typeface="Arial"/>
              <a:buNone/>
              <a:defRPr sz="1800"/>
            </a:lvl9pPr>
          </a:lstStyle>
          <a:p/>
        </p:txBody>
      </p:sp>
      <p:sp>
        <p:nvSpPr>
          <p:cNvPr id="201" name="Shape 201"/>
          <p:cNvSpPr txBox="1"/>
          <p:nvPr>
            <p:ph idx="1" type="body"/>
          </p:nvPr>
        </p:nvSpPr>
        <p:spPr>
          <a:xfrm rot="5400000">
            <a:off x="1272750" y="-609570"/>
            <a:ext cx="4388700" cy="6019800"/>
          </a:xfrm>
          <a:prstGeom prst="rect">
            <a:avLst/>
          </a:prstGeom>
          <a:noFill/>
          <a:ln>
            <a:noFill/>
          </a:ln>
        </p:spPr>
        <p:txBody>
          <a:bodyPr anchorCtr="0" anchor="t" bIns="91425" lIns="91425" rIns="91425" wrap="square" tIns="91425"/>
          <a:lstStyle>
            <a:lvl1pPr indent="266700" lvl="0" marL="3429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247650" lvl="1" marL="74295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228600" lvl="2" marL="11430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152400" lvl="3" marL="1600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152400" lvl="4" marL="2057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1524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2" name="Shape 202"/>
          <p:cNvSpPr txBox="1"/>
          <p:nvPr>
            <p:ph idx="10" type="dt"/>
          </p:nvPr>
        </p:nvSpPr>
        <p:spPr>
          <a:xfrm>
            <a:off x="457200" y="4767262"/>
            <a:ext cx="21336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3" name="Shape 203"/>
          <p:cNvSpPr txBox="1"/>
          <p:nvPr>
            <p:ph idx="11" type="ftr"/>
          </p:nvPr>
        </p:nvSpPr>
        <p:spPr>
          <a:xfrm>
            <a:off x="3124200" y="4767262"/>
            <a:ext cx="28956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4" name="Shape 204"/>
          <p:cNvSpPr txBox="1"/>
          <p:nvPr>
            <p:ph idx="12" type="sldNum"/>
          </p:nvPr>
        </p:nvSpPr>
        <p:spPr>
          <a:xfrm>
            <a:off x="6553200" y="4767262"/>
            <a:ext cx="2133600" cy="273900"/>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88888"/>
              </a:buClr>
              <a:buFont typeface="Arial"/>
              <a:buNone/>
            </a:pPr>
            <a:fld id="{00000000-1234-1234-1234-123412341234}" type="slidenum">
              <a:rPr b="0" i="0" lang="en-CA" sz="1200" u="none" cap="none" strike="noStrike">
                <a:solidFill>
                  <a:srgbClr val="888888"/>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23" name="Shape 23"/>
        <p:cNvGrpSpPr/>
        <p:nvPr/>
      </p:nvGrpSpPr>
      <p:grpSpPr>
        <a:xfrm>
          <a:off x="0" y="0"/>
          <a:ext cx="0" cy="0"/>
          <a:chOff x="0" y="0"/>
          <a:chExt cx="0" cy="0"/>
        </a:xfrm>
      </p:grpSpPr>
      <p:sp>
        <p:nvSpPr>
          <p:cNvPr id="24" name="Shape 24"/>
          <p:cNvSpPr txBox="1"/>
          <p:nvPr>
            <p:ph type="title"/>
          </p:nvPr>
        </p:nvSpPr>
        <p:spPr>
          <a:xfrm>
            <a:off x="629839" y="342900"/>
            <a:ext cx="2949176" cy="1200147"/>
          </a:xfrm>
          <a:prstGeom prst="rect">
            <a:avLst/>
          </a:prstGeom>
          <a:noFill/>
          <a:ln>
            <a:noFill/>
          </a:ln>
        </p:spPr>
        <p:txBody>
          <a:bodyPr anchorCtr="0" anchor="b"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indent="0" lvl="1">
              <a:spcBef>
                <a:spcPts val="0"/>
              </a:spcBef>
              <a:buSzPts val="1400"/>
              <a:buFont typeface="Arial"/>
              <a:buNone/>
              <a:defRPr sz="1400"/>
            </a:lvl2pPr>
            <a:lvl3pPr indent="0" lvl="2">
              <a:spcBef>
                <a:spcPts val="0"/>
              </a:spcBef>
              <a:buSzPts val="1400"/>
              <a:buFont typeface="Arial"/>
              <a:buNone/>
              <a:defRPr sz="1400"/>
            </a:lvl3pPr>
            <a:lvl4pPr indent="0" lvl="3">
              <a:spcBef>
                <a:spcPts val="0"/>
              </a:spcBef>
              <a:buSzPts val="1400"/>
              <a:buFont typeface="Arial"/>
              <a:buNone/>
              <a:defRPr sz="1400"/>
            </a:lvl4pPr>
            <a:lvl5pPr indent="0" lvl="4">
              <a:spcBef>
                <a:spcPts val="0"/>
              </a:spcBef>
              <a:buSzPts val="1400"/>
              <a:buFont typeface="Arial"/>
              <a:buNone/>
              <a:defRPr sz="1400"/>
            </a:lvl5pPr>
            <a:lvl6pPr indent="0" lvl="5">
              <a:spcBef>
                <a:spcPts val="0"/>
              </a:spcBef>
              <a:buSzPts val="1400"/>
              <a:buFont typeface="Arial"/>
              <a:buNone/>
              <a:defRPr sz="1400"/>
            </a:lvl6pPr>
            <a:lvl7pPr indent="0" lvl="6">
              <a:spcBef>
                <a:spcPts val="0"/>
              </a:spcBef>
              <a:buSzPts val="1400"/>
              <a:buFont typeface="Arial"/>
              <a:buNone/>
              <a:defRPr sz="1400"/>
            </a:lvl7pPr>
            <a:lvl8pPr indent="0" lvl="7">
              <a:spcBef>
                <a:spcPts val="0"/>
              </a:spcBef>
              <a:buSzPts val="1400"/>
              <a:buFont typeface="Arial"/>
              <a:buNone/>
              <a:defRPr sz="1400"/>
            </a:lvl8pPr>
            <a:lvl9pPr indent="0" lvl="8">
              <a:spcBef>
                <a:spcPts val="0"/>
              </a:spcBef>
              <a:buSzPts val="1400"/>
              <a:buFont typeface="Arial"/>
              <a:buNone/>
              <a:defRPr sz="1400"/>
            </a:lvl9pPr>
          </a:lstStyle>
          <a:p/>
        </p:txBody>
      </p:sp>
      <p:sp>
        <p:nvSpPr>
          <p:cNvPr id="25" name="Shape 25"/>
          <p:cNvSpPr txBox="1"/>
          <p:nvPr>
            <p:ph idx="1" type="body"/>
          </p:nvPr>
        </p:nvSpPr>
        <p:spPr>
          <a:xfrm>
            <a:off x="3887392" y="740572"/>
            <a:ext cx="4629148" cy="3655217"/>
          </a:xfrm>
          <a:prstGeom prst="rect">
            <a:avLst/>
          </a:prstGeom>
          <a:noFill/>
          <a:ln>
            <a:noFill/>
          </a:ln>
        </p:spPr>
        <p:txBody>
          <a:bodyPr anchorCtr="0" anchor="t" bIns="91425" lIns="91425" rIns="91425" wrap="square" tIns="91425"/>
          <a:lstStyle>
            <a:lvl1pPr indent="1041400" lvl="0" marL="177800" marR="0" rtl="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857250" lvl="1" marL="520700" marR="0" rtl="0" algn="l">
              <a:lnSpc>
                <a:spcPct val="90000"/>
              </a:lnSpc>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736600" lvl="2" marL="8636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552450" lvl="3" marL="12065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552450" lvl="4" marL="1549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552450" lvl="5" marL="18923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552450" lvl="6" marL="2235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552450" lvl="7" marL="25781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552450" lvl="8" marL="2921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26" name="Shape 26"/>
          <p:cNvSpPr txBox="1"/>
          <p:nvPr>
            <p:ph idx="2" type="body"/>
          </p:nvPr>
        </p:nvSpPr>
        <p:spPr>
          <a:xfrm>
            <a:off x="629839" y="1543054"/>
            <a:ext cx="2949176" cy="2858691"/>
          </a:xfrm>
          <a:prstGeom prst="rect">
            <a:avLst/>
          </a:prstGeom>
          <a:noFill/>
          <a:ln>
            <a:noFill/>
          </a:ln>
        </p:spPr>
        <p:txBody>
          <a:bodyPr anchorCtr="0" anchor="t" bIns="91425" lIns="91425" rIns="91425" wrap="square" tIns="91425"/>
          <a:lstStyle>
            <a:lvl1pPr indent="0" lvl="0" marL="0" marR="0" rtl="0" algn="l">
              <a:lnSpc>
                <a:spcPct val="90000"/>
              </a:lnSpc>
              <a:spcBef>
                <a:spcPts val="800"/>
              </a:spcBef>
              <a:spcAft>
                <a:spcPts val="0"/>
              </a:spcAft>
              <a:buClr>
                <a:schemeClr val="dk1"/>
              </a:buClr>
              <a:buSzPts val="2100"/>
              <a:buFont typeface="Arial"/>
              <a:buNone/>
              <a:defRPr b="0" i="0" sz="12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spcAft>
                <a:spcPts val="0"/>
              </a:spcAft>
              <a:buClr>
                <a:schemeClr val="dk1"/>
              </a:buClr>
              <a:buSzPts val="1800"/>
              <a:buFont typeface="Arial"/>
              <a:buNone/>
              <a:defRPr b="0" i="0" sz="1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spcAft>
                <a:spcPts val="0"/>
              </a:spcAft>
              <a:buClr>
                <a:schemeClr val="dk1"/>
              </a:buClr>
              <a:buSzPts val="1500"/>
              <a:buFont typeface="Arial"/>
              <a:buNone/>
              <a:defRPr b="0" i="0" sz="9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9pPr>
          </a:lstStyle>
          <a:p/>
        </p:txBody>
      </p:sp>
      <p:sp>
        <p:nvSpPr>
          <p:cNvPr id="27" name="Shape 27"/>
          <p:cNvSpPr txBox="1"/>
          <p:nvPr>
            <p:ph idx="10" type="dt"/>
          </p:nvPr>
        </p:nvSpPr>
        <p:spPr>
          <a:xfrm>
            <a:off x="628652" y="4767262"/>
            <a:ext cx="2057397" cy="273842"/>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28" name="Shape 28"/>
          <p:cNvSpPr txBox="1"/>
          <p:nvPr>
            <p:ph idx="11" type="ftr"/>
          </p:nvPr>
        </p:nvSpPr>
        <p:spPr>
          <a:xfrm>
            <a:off x="3028955" y="4767262"/>
            <a:ext cx="3086097" cy="273842"/>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29" name="Shape 29"/>
          <p:cNvSpPr txBox="1"/>
          <p:nvPr>
            <p:ph idx="12" type="sldNum"/>
          </p:nvPr>
        </p:nvSpPr>
        <p:spPr>
          <a:xfrm>
            <a:off x="6457951" y="4767262"/>
            <a:ext cx="2057397" cy="273842"/>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211" name="Shape 211"/>
        <p:cNvGrpSpPr/>
        <p:nvPr/>
      </p:nvGrpSpPr>
      <p:grpSpPr>
        <a:xfrm>
          <a:off x="0" y="0"/>
          <a:ext cx="0" cy="0"/>
          <a:chOff x="0" y="0"/>
          <a:chExt cx="0" cy="0"/>
        </a:xfrm>
      </p:grpSpPr>
      <p:sp>
        <p:nvSpPr>
          <p:cNvPr id="212" name="Shape 212"/>
          <p:cNvSpPr txBox="1"/>
          <p:nvPr>
            <p:ph type="ctrTitle"/>
          </p:nvPr>
        </p:nvSpPr>
        <p:spPr>
          <a:xfrm>
            <a:off x="1143000" y="841775"/>
            <a:ext cx="6858000" cy="1790700"/>
          </a:xfrm>
          <a:prstGeom prst="rect">
            <a:avLst/>
          </a:prstGeom>
          <a:noFill/>
          <a:ln>
            <a:noFill/>
          </a:ln>
        </p:spPr>
        <p:txBody>
          <a:bodyPr anchorCtr="0" anchor="b" bIns="91425" lIns="91425" rIns="91425" wrap="square" tIns="91425"/>
          <a:lstStyle>
            <a:lvl1pPr indent="0" lvl="0" marL="0" marR="0" rtl="0" algn="ctr">
              <a:lnSpc>
                <a:spcPct val="90000"/>
              </a:lnSpc>
              <a:spcBef>
                <a:spcPts val="0"/>
              </a:spcBef>
              <a:spcAft>
                <a:spcPts val="0"/>
              </a:spcAft>
              <a:buClr>
                <a:schemeClr val="dk1"/>
              </a:buClr>
              <a:buSzPts val="1400"/>
              <a:buFont typeface="Calibri"/>
              <a:buNone/>
              <a:defRPr b="0" i="0" sz="45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400"/>
            </a:lvl2pPr>
            <a:lvl3pPr indent="0" lvl="2" rtl="0">
              <a:spcBef>
                <a:spcPts val="0"/>
              </a:spcBef>
              <a:buSzPts val="1400"/>
              <a:buFont typeface="Arial"/>
              <a:buNone/>
              <a:defRPr sz="1400"/>
            </a:lvl3pPr>
            <a:lvl4pPr indent="0" lvl="3" rtl="0">
              <a:spcBef>
                <a:spcPts val="0"/>
              </a:spcBef>
              <a:buSzPts val="1400"/>
              <a:buFont typeface="Arial"/>
              <a:buNone/>
              <a:defRPr sz="1400"/>
            </a:lvl4pPr>
            <a:lvl5pPr indent="0" lvl="4" rtl="0">
              <a:spcBef>
                <a:spcPts val="0"/>
              </a:spcBef>
              <a:buSzPts val="1400"/>
              <a:buFont typeface="Arial"/>
              <a:buNone/>
              <a:defRPr sz="1400"/>
            </a:lvl5pPr>
            <a:lvl6pPr indent="0" lvl="5" rtl="0">
              <a:spcBef>
                <a:spcPts val="0"/>
              </a:spcBef>
              <a:buSzPts val="1400"/>
              <a:buFont typeface="Arial"/>
              <a:buNone/>
              <a:defRPr sz="1400"/>
            </a:lvl6pPr>
            <a:lvl7pPr indent="0" lvl="6" rtl="0">
              <a:spcBef>
                <a:spcPts val="0"/>
              </a:spcBef>
              <a:buSzPts val="1400"/>
              <a:buFont typeface="Arial"/>
              <a:buNone/>
              <a:defRPr sz="1400"/>
            </a:lvl7pPr>
            <a:lvl8pPr indent="0" lvl="7" rtl="0">
              <a:spcBef>
                <a:spcPts val="0"/>
              </a:spcBef>
              <a:buSzPts val="1400"/>
              <a:buFont typeface="Arial"/>
              <a:buNone/>
              <a:defRPr sz="1400"/>
            </a:lvl8pPr>
            <a:lvl9pPr indent="0" lvl="8" rtl="0">
              <a:spcBef>
                <a:spcPts val="0"/>
              </a:spcBef>
              <a:buSzPts val="1400"/>
              <a:buFont typeface="Arial"/>
              <a:buNone/>
              <a:defRPr sz="1400"/>
            </a:lvl9pPr>
          </a:lstStyle>
          <a:p/>
        </p:txBody>
      </p:sp>
      <p:sp>
        <p:nvSpPr>
          <p:cNvPr id="213" name="Shape 213"/>
          <p:cNvSpPr txBox="1"/>
          <p:nvPr>
            <p:ph idx="1" type="subTitle"/>
          </p:nvPr>
        </p:nvSpPr>
        <p:spPr>
          <a:xfrm>
            <a:off x="1143000" y="2701530"/>
            <a:ext cx="6858000" cy="1241700"/>
          </a:xfrm>
          <a:prstGeom prst="rect">
            <a:avLst/>
          </a:prstGeom>
          <a:noFill/>
          <a:ln>
            <a:noFill/>
          </a:ln>
        </p:spPr>
        <p:txBody>
          <a:bodyPr anchorCtr="0" anchor="t" bIns="91425" lIns="91425" rIns="91425" wrap="square" tIns="91425"/>
          <a:lstStyle>
            <a:lvl1pPr indent="0" lvl="0" marL="0" marR="0" rtl="0" algn="ctr">
              <a:lnSpc>
                <a:spcPct val="90000"/>
              </a:lnSpc>
              <a:spcBef>
                <a:spcPts val="800"/>
              </a:spcBef>
              <a:spcAft>
                <a:spcPts val="0"/>
              </a:spcAft>
              <a:buClr>
                <a:schemeClr val="dk1"/>
              </a:buClr>
              <a:buSzPts val="2100"/>
              <a:buFont typeface="Arial"/>
              <a:buNone/>
              <a:defRPr b="0" i="0" sz="1800" u="none" cap="none" strike="noStrike">
                <a:solidFill>
                  <a:schemeClr val="dk1"/>
                </a:solidFill>
                <a:latin typeface="Calibri"/>
                <a:ea typeface="Calibri"/>
                <a:cs typeface="Calibri"/>
                <a:sym typeface="Calibri"/>
              </a:defRPr>
            </a:lvl1pPr>
            <a:lvl2pPr indent="0" lvl="1" marL="342900" marR="0" rtl="0" algn="ctr">
              <a:lnSpc>
                <a:spcPct val="90000"/>
              </a:lnSpc>
              <a:spcBef>
                <a:spcPts val="400"/>
              </a:spcBef>
              <a:spcAft>
                <a:spcPts val="0"/>
              </a:spcAft>
              <a:buClr>
                <a:schemeClr val="dk1"/>
              </a:buClr>
              <a:buSzPts val="1800"/>
              <a:buFont typeface="Arial"/>
              <a:buNone/>
              <a:defRPr b="0" i="0" sz="1500" u="none" cap="none" strike="noStrike">
                <a:solidFill>
                  <a:schemeClr val="dk1"/>
                </a:solidFill>
                <a:latin typeface="Calibri"/>
                <a:ea typeface="Calibri"/>
                <a:cs typeface="Calibri"/>
                <a:sym typeface="Calibri"/>
              </a:defRPr>
            </a:lvl2pPr>
            <a:lvl3pPr indent="0" lvl="2" marL="685800" marR="0" rtl="0" algn="ctr">
              <a:lnSpc>
                <a:spcPct val="90000"/>
              </a:lnSpc>
              <a:spcBef>
                <a:spcPts val="400"/>
              </a:spcBef>
              <a:spcAft>
                <a:spcPts val="0"/>
              </a:spcAft>
              <a:buClr>
                <a:schemeClr val="dk1"/>
              </a:buClr>
              <a:buSzPts val="1500"/>
              <a:buFont typeface="Arial"/>
              <a:buNone/>
              <a:defRPr b="0" i="0" sz="1400" u="none" cap="none" strike="noStrike">
                <a:solidFill>
                  <a:schemeClr val="dk1"/>
                </a:solidFill>
                <a:latin typeface="Calibri"/>
                <a:ea typeface="Calibri"/>
                <a:cs typeface="Calibri"/>
                <a:sym typeface="Calibri"/>
              </a:defRPr>
            </a:lvl3pPr>
            <a:lvl4pPr indent="0" lvl="3" marL="10287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4pPr>
            <a:lvl5pPr indent="0" lvl="4" marL="13716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5pPr>
            <a:lvl6pPr indent="0" lvl="5" marL="17145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6pPr>
            <a:lvl7pPr indent="0" lvl="6" marL="20574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7pPr>
            <a:lvl8pPr indent="0" lvl="7" marL="24003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8pPr>
            <a:lvl9pPr indent="0" lvl="8" marL="27432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214" name="Shape 214"/>
          <p:cNvSpPr txBox="1"/>
          <p:nvPr>
            <p:ph idx="10" type="dt"/>
          </p:nvPr>
        </p:nvSpPr>
        <p:spPr>
          <a:xfrm>
            <a:off x="628652" y="4767262"/>
            <a:ext cx="20574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215" name="Shape 215"/>
          <p:cNvSpPr txBox="1"/>
          <p:nvPr>
            <p:ph idx="11" type="ftr"/>
          </p:nvPr>
        </p:nvSpPr>
        <p:spPr>
          <a:xfrm>
            <a:off x="3028955" y="4767262"/>
            <a:ext cx="30861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216" name="Shape 216"/>
          <p:cNvSpPr txBox="1"/>
          <p:nvPr>
            <p:ph idx="12" type="sldNum"/>
          </p:nvPr>
        </p:nvSpPr>
        <p:spPr>
          <a:xfrm>
            <a:off x="6457951" y="4767262"/>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217" name="Shape 217"/>
        <p:cNvGrpSpPr/>
        <p:nvPr/>
      </p:nvGrpSpPr>
      <p:grpSpPr>
        <a:xfrm>
          <a:off x="0" y="0"/>
          <a:ext cx="0" cy="0"/>
          <a:chOff x="0" y="0"/>
          <a:chExt cx="0" cy="0"/>
        </a:xfrm>
      </p:grpSpPr>
      <p:sp>
        <p:nvSpPr>
          <p:cNvPr id="218" name="Shape 218"/>
          <p:cNvSpPr txBox="1"/>
          <p:nvPr>
            <p:ph type="title"/>
          </p:nvPr>
        </p:nvSpPr>
        <p:spPr>
          <a:xfrm>
            <a:off x="628650" y="273840"/>
            <a:ext cx="7886700" cy="994200"/>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400"/>
            </a:lvl2pPr>
            <a:lvl3pPr indent="0" lvl="2" rtl="0">
              <a:spcBef>
                <a:spcPts val="0"/>
              </a:spcBef>
              <a:buSzPts val="1400"/>
              <a:buFont typeface="Arial"/>
              <a:buNone/>
              <a:defRPr sz="1400"/>
            </a:lvl3pPr>
            <a:lvl4pPr indent="0" lvl="3" rtl="0">
              <a:spcBef>
                <a:spcPts val="0"/>
              </a:spcBef>
              <a:buSzPts val="1400"/>
              <a:buFont typeface="Arial"/>
              <a:buNone/>
              <a:defRPr sz="1400"/>
            </a:lvl4pPr>
            <a:lvl5pPr indent="0" lvl="4" rtl="0">
              <a:spcBef>
                <a:spcPts val="0"/>
              </a:spcBef>
              <a:buSzPts val="1400"/>
              <a:buFont typeface="Arial"/>
              <a:buNone/>
              <a:defRPr sz="1400"/>
            </a:lvl5pPr>
            <a:lvl6pPr indent="0" lvl="5" rtl="0">
              <a:spcBef>
                <a:spcPts val="0"/>
              </a:spcBef>
              <a:buSzPts val="1400"/>
              <a:buFont typeface="Arial"/>
              <a:buNone/>
              <a:defRPr sz="1400"/>
            </a:lvl6pPr>
            <a:lvl7pPr indent="0" lvl="6" rtl="0">
              <a:spcBef>
                <a:spcPts val="0"/>
              </a:spcBef>
              <a:buSzPts val="1400"/>
              <a:buFont typeface="Arial"/>
              <a:buNone/>
              <a:defRPr sz="1400"/>
            </a:lvl7pPr>
            <a:lvl8pPr indent="0" lvl="7" rtl="0">
              <a:spcBef>
                <a:spcPts val="0"/>
              </a:spcBef>
              <a:buSzPts val="1400"/>
              <a:buFont typeface="Arial"/>
              <a:buNone/>
              <a:defRPr sz="1400"/>
            </a:lvl8pPr>
            <a:lvl9pPr indent="0" lvl="8" rtl="0">
              <a:spcBef>
                <a:spcPts val="0"/>
              </a:spcBef>
              <a:buSzPts val="1400"/>
              <a:buFont typeface="Arial"/>
              <a:buNone/>
              <a:defRPr sz="1400"/>
            </a:lvl9pPr>
          </a:lstStyle>
          <a:p/>
        </p:txBody>
      </p:sp>
      <p:sp>
        <p:nvSpPr>
          <p:cNvPr id="219" name="Shape 219"/>
          <p:cNvSpPr txBox="1"/>
          <p:nvPr>
            <p:ph idx="1" type="body"/>
          </p:nvPr>
        </p:nvSpPr>
        <p:spPr>
          <a:xfrm>
            <a:off x="628650" y="1369220"/>
            <a:ext cx="7886700" cy="3263400"/>
          </a:xfrm>
          <a:prstGeom prst="rect">
            <a:avLst/>
          </a:prstGeom>
          <a:noFill/>
          <a:ln>
            <a:noFill/>
          </a:ln>
        </p:spPr>
        <p:txBody>
          <a:bodyPr anchorCtr="0" anchor="t" bIns="91425" lIns="91425" rIns="91425" wrap="square" tIns="91425"/>
          <a:lstStyle>
            <a:lvl1pPr indent="603250" lvl="0" marL="1778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508000" lvl="1" marL="5207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74650" lvl="2" marL="863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55600" lvl="3" marL="1206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55600" lvl="4" marL="1549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55600" lvl="5" marL="1892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55600" lvl="6" marL="2235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55600" lvl="7" marL="25781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55600" lvl="8" marL="2921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20" name="Shape 220"/>
          <p:cNvSpPr txBox="1"/>
          <p:nvPr>
            <p:ph idx="10" type="dt"/>
          </p:nvPr>
        </p:nvSpPr>
        <p:spPr>
          <a:xfrm>
            <a:off x="628652" y="4767262"/>
            <a:ext cx="20574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221" name="Shape 221"/>
          <p:cNvSpPr txBox="1"/>
          <p:nvPr>
            <p:ph idx="11" type="ftr"/>
          </p:nvPr>
        </p:nvSpPr>
        <p:spPr>
          <a:xfrm>
            <a:off x="3028955" y="4767262"/>
            <a:ext cx="30861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222" name="Shape 222"/>
          <p:cNvSpPr txBox="1"/>
          <p:nvPr>
            <p:ph idx="12" type="sldNum"/>
          </p:nvPr>
        </p:nvSpPr>
        <p:spPr>
          <a:xfrm>
            <a:off x="6457951" y="4767262"/>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223" name="Shape 223"/>
        <p:cNvGrpSpPr/>
        <p:nvPr/>
      </p:nvGrpSpPr>
      <p:grpSpPr>
        <a:xfrm>
          <a:off x="0" y="0"/>
          <a:ext cx="0" cy="0"/>
          <a:chOff x="0" y="0"/>
          <a:chExt cx="0" cy="0"/>
        </a:xfrm>
      </p:grpSpPr>
      <p:sp>
        <p:nvSpPr>
          <p:cNvPr id="224" name="Shape 224"/>
          <p:cNvSpPr txBox="1"/>
          <p:nvPr>
            <p:ph type="title"/>
          </p:nvPr>
        </p:nvSpPr>
        <p:spPr>
          <a:xfrm>
            <a:off x="629839" y="342900"/>
            <a:ext cx="2949300" cy="1200000"/>
          </a:xfrm>
          <a:prstGeom prst="rect">
            <a:avLst/>
          </a:prstGeom>
          <a:noFill/>
          <a:ln>
            <a:noFill/>
          </a:ln>
        </p:spPr>
        <p:txBody>
          <a:bodyPr anchorCtr="0" anchor="b"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400"/>
            </a:lvl2pPr>
            <a:lvl3pPr indent="0" lvl="2" rtl="0">
              <a:spcBef>
                <a:spcPts val="0"/>
              </a:spcBef>
              <a:buSzPts val="1400"/>
              <a:buFont typeface="Arial"/>
              <a:buNone/>
              <a:defRPr sz="1400"/>
            </a:lvl3pPr>
            <a:lvl4pPr indent="0" lvl="3" rtl="0">
              <a:spcBef>
                <a:spcPts val="0"/>
              </a:spcBef>
              <a:buSzPts val="1400"/>
              <a:buFont typeface="Arial"/>
              <a:buNone/>
              <a:defRPr sz="1400"/>
            </a:lvl4pPr>
            <a:lvl5pPr indent="0" lvl="4" rtl="0">
              <a:spcBef>
                <a:spcPts val="0"/>
              </a:spcBef>
              <a:buSzPts val="1400"/>
              <a:buFont typeface="Arial"/>
              <a:buNone/>
              <a:defRPr sz="1400"/>
            </a:lvl5pPr>
            <a:lvl6pPr indent="0" lvl="5" rtl="0">
              <a:spcBef>
                <a:spcPts val="0"/>
              </a:spcBef>
              <a:buSzPts val="1400"/>
              <a:buFont typeface="Arial"/>
              <a:buNone/>
              <a:defRPr sz="1400"/>
            </a:lvl6pPr>
            <a:lvl7pPr indent="0" lvl="6" rtl="0">
              <a:spcBef>
                <a:spcPts val="0"/>
              </a:spcBef>
              <a:buSzPts val="1400"/>
              <a:buFont typeface="Arial"/>
              <a:buNone/>
              <a:defRPr sz="1400"/>
            </a:lvl7pPr>
            <a:lvl8pPr indent="0" lvl="7" rtl="0">
              <a:spcBef>
                <a:spcPts val="0"/>
              </a:spcBef>
              <a:buSzPts val="1400"/>
              <a:buFont typeface="Arial"/>
              <a:buNone/>
              <a:defRPr sz="1400"/>
            </a:lvl8pPr>
            <a:lvl9pPr indent="0" lvl="8" rtl="0">
              <a:spcBef>
                <a:spcPts val="0"/>
              </a:spcBef>
              <a:buSzPts val="1400"/>
              <a:buFont typeface="Arial"/>
              <a:buNone/>
              <a:defRPr sz="1400"/>
            </a:lvl9pPr>
          </a:lstStyle>
          <a:p/>
        </p:txBody>
      </p:sp>
      <p:sp>
        <p:nvSpPr>
          <p:cNvPr id="225" name="Shape 225"/>
          <p:cNvSpPr txBox="1"/>
          <p:nvPr>
            <p:ph idx="1" type="body"/>
          </p:nvPr>
        </p:nvSpPr>
        <p:spPr>
          <a:xfrm>
            <a:off x="3887392" y="740572"/>
            <a:ext cx="4629000" cy="3655200"/>
          </a:xfrm>
          <a:prstGeom prst="rect">
            <a:avLst/>
          </a:prstGeom>
          <a:noFill/>
          <a:ln>
            <a:noFill/>
          </a:ln>
        </p:spPr>
        <p:txBody>
          <a:bodyPr anchorCtr="0" anchor="t" bIns="91425" lIns="91425" rIns="91425" wrap="square" tIns="91425"/>
          <a:lstStyle>
            <a:lvl1pPr indent="736600" lvl="0" marL="177800" marR="0" rtl="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603250" lvl="1" marL="520700" marR="0" rtl="0" algn="l">
              <a:lnSpc>
                <a:spcPct val="90000"/>
              </a:lnSpc>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508000" lvl="2" marL="8636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74650" lvl="3" marL="12065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74650" lvl="4" marL="1549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74650" lvl="5" marL="18923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74650" lvl="6" marL="2235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74650" lvl="7" marL="25781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74650" lvl="8" marL="2921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226" name="Shape 226"/>
          <p:cNvSpPr txBox="1"/>
          <p:nvPr>
            <p:ph idx="2" type="body"/>
          </p:nvPr>
        </p:nvSpPr>
        <p:spPr>
          <a:xfrm>
            <a:off x="629839" y="1543054"/>
            <a:ext cx="2949300" cy="2858700"/>
          </a:xfrm>
          <a:prstGeom prst="rect">
            <a:avLst/>
          </a:prstGeom>
          <a:noFill/>
          <a:ln>
            <a:noFill/>
          </a:ln>
        </p:spPr>
        <p:txBody>
          <a:bodyPr anchorCtr="0" anchor="t" bIns="91425" lIns="91425" rIns="91425" wrap="square" tIns="91425"/>
          <a:lstStyle>
            <a:lvl1pPr indent="0" lvl="0" marL="0" marR="0" rtl="0" algn="l">
              <a:lnSpc>
                <a:spcPct val="90000"/>
              </a:lnSpc>
              <a:spcBef>
                <a:spcPts val="800"/>
              </a:spcBef>
              <a:spcAft>
                <a:spcPts val="0"/>
              </a:spcAft>
              <a:buClr>
                <a:schemeClr val="dk1"/>
              </a:buClr>
              <a:buSzPts val="2100"/>
              <a:buFont typeface="Arial"/>
              <a:buNone/>
              <a:defRPr b="0" i="0" sz="12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spcAft>
                <a:spcPts val="0"/>
              </a:spcAft>
              <a:buClr>
                <a:schemeClr val="dk1"/>
              </a:buClr>
              <a:buSzPts val="1800"/>
              <a:buFont typeface="Arial"/>
              <a:buNone/>
              <a:defRPr b="0" i="0" sz="1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spcAft>
                <a:spcPts val="0"/>
              </a:spcAft>
              <a:buClr>
                <a:schemeClr val="dk1"/>
              </a:buClr>
              <a:buSzPts val="1500"/>
              <a:buFont typeface="Arial"/>
              <a:buNone/>
              <a:defRPr b="0" i="0" sz="9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9pPr>
          </a:lstStyle>
          <a:p/>
        </p:txBody>
      </p:sp>
      <p:sp>
        <p:nvSpPr>
          <p:cNvPr id="227" name="Shape 227"/>
          <p:cNvSpPr txBox="1"/>
          <p:nvPr>
            <p:ph idx="10" type="dt"/>
          </p:nvPr>
        </p:nvSpPr>
        <p:spPr>
          <a:xfrm>
            <a:off x="628652" y="4767262"/>
            <a:ext cx="20574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228" name="Shape 228"/>
          <p:cNvSpPr txBox="1"/>
          <p:nvPr>
            <p:ph idx="11" type="ftr"/>
          </p:nvPr>
        </p:nvSpPr>
        <p:spPr>
          <a:xfrm>
            <a:off x="3028955" y="4767262"/>
            <a:ext cx="30861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229" name="Shape 229"/>
          <p:cNvSpPr txBox="1"/>
          <p:nvPr>
            <p:ph idx="12" type="sldNum"/>
          </p:nvPr>
        </p:nvSpPr>
        <p:spPr>
          <a:xfrm>
            <a:off x="6457951" y="4767262"/>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230" name="Shape 230"/>
        <p:cNvGrpSpPr/>
        <p:nvPr/>
      </p:nvGrpSpPr>
      <p:grpSpPr>
        <a:xfrm>
          <a:off x="0" y="0"/>
          <a:ext cx="0" cy="0"/>
          <a:chOff x="0" y="0"/>
          <a:chExt cx="0" cy="0"/>
        </a:xfrm>
      </p:grpSpPr>
      <p:sp>
        <p:nvSpPr>
          <p:cNvPr id="231" name="Shape 231"/>
          <p:cNvSpPr txBox="1"/>
          <p:nvPr>
            <p:ph idx="10" type="dt"/>
          </p:nvPr>
        </p:nvSpPr>
        <p:spPr>
          <a:xfrm>
            <a:off x="628652" y="4767262"/>
            <a:ext cx="20574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232" name="Shape 232"/>
          <p:cNvSpPr txBox="1"/>
          <p:nvPr>
            <p:ph idx="11" type="ftr"/>
          </p:nvPr>
        </p:nvSpPr>
        <p:spPr>
          <a:xfrm>
            <a:off x="3028955" y="4767262"/>
            <a:ext cx="30861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233" name="Shape 233"/>
          <p:cNvSpPr txBox="1"/>
          <p:nvPr>
            <p:ph idx="12" type="sldNum"/>
          </p:nvPr>
        </p:nvSpPr>
        <p:spPr>
          <a:xfrm>
            <a:off x="6457951" y="4767262"/>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234" name="Shape 234"/>
        <p:cNvGrpSpPr/>
        <p:nvPr/>
      </p:nvGrpSpPr>
      <p:grpSpPr>
        <a:xfrm>
          <a:off x="0" y="0"/>
          <a:ext cx="0" cy="0"/>
          <a:chOff x="0" y="0"/>
          <a:chExt cx="0" cy="0"/>
        </a:xfrm>
      </p:grpSpPr>
      <p:sp>
        <p:nvSpPr>
          <p:cNvPr id="235" name="Shape 235"/>
          <p:cNvSpPr txBox="1"/>
          <p:nvPr>
            <p:ph type="title"/>
          </p:nvPr>
        </p:nvSpPr>
        <p:spPr>
          <a:xfrm>
            <a:off x="629839" y="273840"/>
            <a:ext cx="7886700" cy="994200"/>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400"/>
            </a:lvl2pPr>
            <a:lvl3pPr indent="0" lvl="2" rtl="0">
              <a:spcBef>
                <a:spcPts val="0"/>
              </a:spcBef>
              <a:buSzPts val="1400"/>
              <a:buFont typeface="Arial"/>
              <a:buNone/>
              <a:defRPr sz="1400"/>
            </a:lvl3pPr>
            <a:lvl4pPr indent="0" lvl="3" rtl="0">
              <a:spcBef>
                <a:spcPts val="0"/>
              </a:spcBef>
              <a:buSzPts val="1400"/>
              <a:buFont typeface="Arial"/>
              <a:buNone/>
              <a:defRPr sz="1400"/>
            </a:lvl4pPr>
            <a:lvl5pPr indent="0" lvl="4" rtl="0">
              <a:spcBef>
                <a:spcPts val="0"/>
              </a:spcBef>
              <a:buSzPts val="1400"/>
              <a:buFont typeface="Arial"/>
              <a:buNone/>
              <a:defRPr sz="1400"/>
            </a:lvl5pPr>
            <a:lvl6pPr indent="0" lvl="5" rtl="0">
              <a:spcBef>
                <a:spcPts val="0"/>
              </a:spcBef>
              <a:buSzPts val="1400"/>
              <a:buFont typeface="Arial"/>
              <a:buNone/>
              <a:defRPr sz="1400"/>
            </a:lvl6pPr>
            <a:lvl7pPr indent="0" lvl="6" rtl="0">
              <a:spcBef>
                <a:spcPts val="0"/>
              </a:spcBef>
              <a:buSzPts val="1400"/>
              <a:buFont typeface="Arial"/>
              <a:buNone/>
              <a:defRPr sz="1400"/>
            </a:lvl7pPr>
            <a:lvl8pPr indent="0" lvl="7" rtl="0">
              <a:spcBef>
                <a:spcPts val="0"/>
              </a:spcBef>
              <a:buSzPts val="1400"/>
              <a:buFont typeface="Arial"/>
              <a:buNone/>
              <a:defRPr sz="1400"/>
            </a:lvl8pPr>
            <a:lvl9pPr indent="0" lvl="8" rtl="0">
              <a:spcBef>
                <a:spcPts val="0"/>
              </a:spcBef>
              <a:buSzPts val="1400"/>
              <a:buFont typeface="Arial"/>
              <a:buNone/>
              <a:defRPr sz="1400"/>
            </a:lvl9pPr>
          </a:lstStyle>
          <a:p/>
        </p:txBody>
      </p:sp>
      <p:sp>
        <p:nvSpPr>
          <p:cNvPr id="236" name="Shape 236"/>
          <p:cNvSpPr txBox="1"/>
          <p:nvPr>
            <p:ph idx="1" type="body"/>
          </p:nvPr>
        </p:nvSpPr>
        <p:spPr>
          <a:xfrm>
            <a:off x="629841" y="1260870"/>
            <a:ext cx="3868200" cy="618000"/>
          </a:xfrm>
          <a:prstGeom prst="rect">
            <a:avLst/>
          </a:prstGeom>
          <a:noFill/>
          <a:ln>
            <a:noFill/>
          </a:ln>
        </p:spPr>
        <p:txBody>
          <a:bodyPr anchorCtr="0" anchor="b" bIns="91425" lIns="91425" rIns="91425" wrap="square" tIns="91425"/>
          <a:lstStyle>
            <a:lvl1pPr indent="0" lvl="0" marL="0" marR="0" rtl="0" algn="l">
              <a:lnSpc>
                <a:spcPct val="90000"/>
              </a:lnSpc>
              <a:spcBef>
                <a:spcPts val="800"/>
              </a:spcBef>
              <a:spcAft>
                <a:spcPts val="0"/>
              </a:spcAft>
              <a:buClr>
                <a:schemeClr val="dk1"/>
              </a:buClr>
              <a:buSzPts val="2100"/>
              <a:buFont typeface="Arial"/>
              <a:buNone/>
              <a:defRPr b="1" i="0" sz="18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spcAft>
                <a:spcPts val="0"/>
              </a:spcAft>
              <a:buClr>
                <a:schemeClr val="dk1"/>
              </a:buClr>
              <a:buSzPts val="1800"/>
              <a:buFont typeface="Arial"/>
              <a:buNone/>
              <a:defRPr b="1" i="0" sz="15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spcAft>
                <a:spcPts val="0"/>
              </a:spcAft>
              <a:buClr>
                <a:schemeClr val="dk1"/>
              </a:buClr>
              <a:buSzPts val="1500"/>
              <a:buFont typeface="Arial"/>
              <a:buNone/>
              <a:defRPr b="1" i="0" sz="14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9pPr>
          </a:lstStyle>
          <a:p/>
        </p:txBody>
      </p:sp>
      <p:sp>
        <p:nvSpPr>
          <p:cNvPr id="237" name="Shape 237"/>
          <p:cNvSpPr txBox="1"/>
          <p:nvPr>
            <p:ph idx="2" type="body"/>
          </p:nvPr>
        </p:nvSpPr>
        <p:spPr>
          <a:xfrm>
            <a:off x="629841" y="1878808"/>
            <a:ext cx="3868200" cy="2763300"/>
          </a:xfrm>
          <a:prstGeom prst="rect">
            <a:avLst/>
          </a:prstGeom>
          <a:noFill/>
          <a:ln>
            <a:noFill/>
          </a:ln>
        </p:spPr>
        <p:txBody>
          <a:bodyPr anchorCtr="0" anchor="t" bIns="91425" lIns="91425" rIns="91425" wrap="square" tIns="91425"/>
          <a:lstStyle>
            <a:lvl1pPr indent="603250" lvl="0" marL="1778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508000" lvl="1" marL="5207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74650" lvl="2" marL="863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55600" lvl="3" marL="1206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55600" lvl="4" marL="1549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55600" lvl="5" marL="1892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55600" lvl="6" marL="2235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55600" lvl="7" marL="25781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55600" lvl="8" marL="2921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38" name="Shape 238"/>
          <p:cNvSpPr txBox="1"/>
          <p:nvPr>
            <p:ph idx="3" type="body"/>
          </p:nvPr>
        </p:nvSpPr>
        <p:spPr>
          <a:xfrm>
            <a:off x="4629155" y="1260870"/>
            <a:ext cx="3887400" cy="618000"/>
          </a:xfrm>
          <a:prstGeom prst="rect">
            <a:avLst/>
          </a:prstGeom>
          <a:noFill/>
          <a:ln>
            <a:noFill/>
          </a:ln>
        </p:spPr>
        <p:txBody>
          <a:bodyPr anchorCtr="0" anchor="b" bIns="91425" lIns="91425" rIns="91425" wrap="square" tIns="91425"/>
          <a:lstStyle>
            <a:lvl1pPr indent="0" lvl="0" marL="0" marR="0" rtl="0" algn="l">
              <a:lnSpc>
                <a:spcPct val="90000"/>
              </a:lnSpc>
              <a:spcBef>
                <a:spcPts val="800"/>
              </a:spcBef>
              <a:spcAft>
                <a:spcPts val="0"/>
              </a:spcAft>
              <a:buClr>
                <a:schemeClr val="dk1"/>
              </a:buClr>
              <a:buSzPts val="2100"/>
              <a:buFont typeface="Arial"/>
              <a:buNone/>
              <a:defRPr b="1" i="0" sz="18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spcAft>
                <a:spcPts val="0"/>
              </a:spcAft>
              <a:buClr>
                <a:schemeClr val="dk1"/>
              </a:buClr>
              <a:buSzPts val="1800"/>
              <a:buFont typeface="Arial"/>
              <a:buNone/>
              <a:defRPr b="1" i="0" sz="15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spcAft>
                <a:spcPts val="0"/>
              </a:spcAft>
              <a:buClr>
                <a:schemeClr val="dk1"/>
              </a:buClr>
              <a:buSzPts val="1500"/>
              <a:buFont typeface="Arial"/>
              <a:buNone/>
              <a:defRPr b="1" i="0" sz="14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9pPr>
          </a:lstStyle>
          <a:p/>
        </p:txBody>
      </p:sp>
      <p:sp>
        <p:nvSpPr>
          <p:cNvPr id="239" name="Shape 239"/>
          <p:cNvSpPr txBox="1"/>
          <p:nvPr>
            <p:ph idx="4" type="body"/>
          </p:nvPr>
        </p:nvSpPr>
        <p:spPr>
          <a:xfrm>
            <a:off x="4629155" y="1878808"/>
            <a:ext cx="3887400" cy="2763300"/>
          </a:xfrm>
          <a:prstGeom prst="rect">
            <a:avLst/>
          </a:prstGeom>
          <a:noFill/>
          <a:ln>
            <a:noFill/>
          </a:ln>
        </p:spPr>
        <p:txBody>
          <a:bodyPr anchorCtr="0" anchor="t" bIns="91425" lIns="91425" rIns="91425" wrap="square" tIns="91425"/>
          <a:lstStyle>
            <a:lvl1pPr indent="603250" lvl="0" marL="1778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508000" lvl="1" marL="5207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74650" lvl="2" marL="863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55600" lvl="3" marL="1206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55600" lvl="4" marL="1549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55600" lvl="5" marL="1892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55600" lvl="6" marL="2235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55600" lvl="7" marL="25781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55600" lvl="8" marL="2921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40" name="Shape 240"/>
          <p:cNvSpPr txBox="1"/>
          <p:nvPr>
            <p:ph idx="10" type="dt"/>
          </p:nvPr>
        </p:nvSpPr>
        <p:spPr>
          <a:xfrm>
            <a:off x="628652" y="4767262"/>
            <a:ext cx="20574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241" name="Shape 241"/>
          <p:cNvSpPr txBox="1"/>
          <p:nvPr>
            <p:ph idx="11" type="ftr"/>
          </p:nvPr>
        </p:nvSpPr>
        <p:spPr>
          <a:xfrm>
            <a:off x="3028955" y="4767262"/>
            <a:ext cx="30861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242" name="Shape 242"/>
          <p:cNvSpPr txBox="1"/>
          <p:nvPr>
            <p:ph idx="12" type="sldNum"/>
          </p:nvPr>
        </p:nvSpPr>
        <p:spPr>
          <a:xfrm>
            <a:off x="6457951" y="4767262"/>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43" name="Shape 243"/>
        <p:cNvGrpSpPr/>
        <p:nvPr/>
      </p:nvGrpSpPr>
      <p:grpSpPr>
        <a:xfrm>
          <a:off x="0" y="0"/>
          <a:ext cx="0" cy="0"/>
          <a:chOff x="0" y="0"/>
          <a:chExt cx="0" cy="0"/>
        </a:xfrm>
      </p:grpSpPr>
      <p:sp>
        <p:nvSpPr>
          <p:cNvPr id="244" name="Shape 244"/>
          <p:cNvSpPr txBox="1"/>
          <p:nvPr>
            <p:ph type="title"/>
          </p:nvPr>
        </p:nvSpPr>
        <p:spPr>
          <a:xfrm>
            <a:off x="628650" y="273840"/>
            <a:ext cx="7886700" cy="994200"/>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400"/>
            </a:lvl2pPr>
            <a:lvl3pPr indent="0" lvl="2" rtl="0">
              <a:spcBef>
                <a:spcPts val="0"/>
              </a:spcBef>
              <a:buSzPts val="1400"/>
              <a:buFont typeface="Arial"/>
              <a:buNone/>
              <a:defRPr sz="1400"/>
            </a:lvl3pPr>
            <a:lvl4pPr indent="0" lvl="3" rtl="0">
              <a:spcBef>
                <a:spcPts val="0"/>
              </a:spcBef>
              <a:buSzPts val="1400"/>
              <a:buFont typeface="Arial"/>
              <a:buNone/>
              <a:defRPr sz="1400"/>
            </a:lvl4pPr>
            <a:lvl5pPr indent="0" lvl="4" rtl="0">
              <a:spcBef>
                <a:spcPts val="0"/>
              </a:spcBef>
              <a:buSzPts val="1400"/>
              <a:buFont typeface="Arial"/>
              <a:buNone/>
              <a:defRPr sz="1400"/>
            </a:lvl5pPr>
            <a:lvl6pPr indent="0" lvl="5" rtl="0">
              <a:spcBef>
                <a:spcPts val="0"/>
              </a:spcBef>
              <a:buSzPts val="1400"/>
              <a:buFont typeface="Arial"/>
              <a:buNone/>
              <a:defRPr sz="1400"/>
            </a:lvl6pPr>
            <a:lvl7pPr indent="0" lvl="6" rtl="0">
              <a:spcBef>
                <a:spcPts val="0"/>
              </a:spcBef>
              <a:buSzPts val="1400"/>
              <a:buFont typeface="Arial"/>
              <a:buNone/>
              <a:defRPr sz="1400"/>
            </a:lvl7pPr>
            <a:lvl8pPr indent="0" lvl="7" rtl="0">
              <a:spcBef>
                <a:spcPts val="0"/>
              </a:spcBef>
              <a:buSzPts val="1400"/>
              <a:buFont typeface="Arial"/>
              <a:buNone/>
              <a:defRPr sz="1400"/>
            </a:lvl8pPr>
            <a:lvl9pPr indent="0" lvl="8" rtl="0">
              <a:spcBef>
                <a:spcPts val="0"/>
              </a:spcBef>
              <a:buSzPts val="1400"/>
              <a:buFont typeface="Arial"/>
              <a:buNone/>
              <a:defRPr sz="1400"/>
            </a:lvl9pPr>
          </a:lstStyle>
          <a:p/>
        </p:txBody>
      </p:sp>
      <p:sp>
        <p:nvSpPr>
          <p:cNvPr id="245" name="Shape 245"/>
          <p:cNvSpPr txBox="1"/>
          <p:nvPr>
            <p:ph idx="10" type="dt"/>
          </p:nvPr>
        </p:nvSpPr>
        <p:spPr>
          <a:xfrm>
            <a:off x="628652" y="4767262"/>
            <a:ext cx="20574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246" name="Shape 246"/>
          <p:cNvSpPr txBox="1"/>
          <p:nvPr>
            <p:ph idx="11" type="ftr"/>
          </p:nvPr>
        </p:nvSpPr>
        <p:spPr>
          <a:xfrm>
            <a:off x="3028955" y="4767262"/>
            <a:ext cx="30861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247" name="Shape 247"/>
          <p:cNvSpPr txBox="1"/>
          <p:nvPr>
            <p:ph idx="12" type="sldNum"/>
          </p:nvPr>
        </p:nvSpPr>
        <p:spPr>
          <a:xfrm>
            <a:off x="6457951" y="4767262"/>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248" name="Shape 248"/>
        <p:cNvGrpSpPr/>
        <p:nvPr/>
      </p:nvGrpSpPr>
      <p:grpSpPr>
        <a:xfrm>
          <a:off x="0" y="0"/>
          <a:ext cx="0" cy="0"/>
          <a:chOff x="0" y="0"/>
          <a:chExt cx="0" cy="0"/>
        </a:xfrm>
      </p:grpSpPr>
      <p:sp>
        <p:nvSpPr>
          <p:cNvPr id="249" name="Shape 249"/>
          <p:cNvSpPr txBox="1"/>
          <p:nvPr>
            <p:ph type="title"/>
          </p:nvPr>
        </p:nvSpPr>
        <p:spPr>
          <a:xfrm>
            <a:off x="629839" y="342900"/>
            <a:ext cx="2949300" cy="1200000"/>
          </a:xfrm>
          <a:prstGeom prst="rect">
            <a:avLst/>
          </a:prstGeom>
          <a:noFill/>
          <a:ln>
            <a:noFill/>
          </a:ln>
        </p:spPr>
        <p:txBody>
          <a:bodyPr anchorCtr="0" anchor="b"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400"/>
            </a:lvl2pPr>
            <a:lvl3pPr indent="0" lvl="2" rtl="0">
              <a:spcBef>
                <a:spcPts val="0"/>
              </a:spcBef>
              <a:buSzPts val="1400"/>
              <a:buFont typeface="Arial"/>
              <a:buNone/>
              <a:defRPr sz="1400"/>
            </a:lvl3pPr>
            <a:lvl4pPr indent="0" lvl="3" rtl="0">
              <a:spcBef>
                <a:spcPts val="0"/>
              </a:spcBef>
              <a:buSzPts val="1400"/>
              <a:buFont typeface="Arial"/>
              <a:buNone/>
              <a:defRPr sz="1400"/>
            </a:lvl4pPr>
            <a:lvl5pPr indent="0" lvl="4" rtl="0">
              <a:spcBef>
                <a:spcPts val="0"/>
              </a:spcBef>
              <a:buSzPts val="1400"/>
              <a:buFont typeface="Arial"/>
              <a:buNone/>
              <a:defRPr sz="1400"/>
            </a:lvl5pPr>
            <a:lvl6pPr indent="0" lvl="5" rtl="0">
              <a:spcBef>
                <a:spcPts val="0"/>
              </a:spcBef>
              <a:buSzPts val="1400"/>
              <a:buFont typeface="Arial"/>
              <a:buNone/>
              <a:defRPr sz="1400"/>
            </a:lvl6pPr>
            <a:lvl7pPr indent="0" lvl="6" rtl="0">
              <a:spcBef>
                <a:spcPts val="0"/>
              </a:spcBef>
              <a:buSzPts val="1400"/>
              <a:buFont typeface="Arial"/>
              <a:buNone/>
              <a:defRPr sz="1400"/>
            </a:lvl7pPr>
            <a:lvl8pPr indent="0" lvl="7" rtl="0">
              <a:spcBef>
                <a:spcPts val="0"/>
              </a:spcBef>
              <a:buSzPts val="1400"/>
              <a:buFont typeface="Arial"/>
              <a:buNone/>
              <a:defRPr sz="1400"/>
            </a:lvl8pPr>
            <a:lvl9pPr indent="0" lvl="8" rtl="0">
              <a:spcBef>
                <a:spcPts val="0"/>
              </a:spcBef>
              <a:buSzPts val="1400"/>
              <a:buFont typeface="Arial"/>
              <a:buNone/>
              <a:defRPr sz="1400"/>
            </a:lvl9pPr>
          </a:lstStyle>
          <a:p/>
        </p:txBody>
      </p:sp>
      <p:sp>
        <p:nvSpPr>
          <p:cNvPr id="250" name="Shape 250"/>
          <p:cNvSpPr/>
          <p:nvPr>
            <p:ph idx="2" type="pic"/>
          </p:nvPr>
        </p:nvSpPr>
        <p:spPr>
          <a:xfrm>
            <a:off x="3887392" y="740572"/>
            <a:ext cx="4629000" cy="3655200"/>
          </a:xfrm>
          <a:prstGeom prst="rect">
            <a:avLst/>
          </a:prstGeom>
          <a:noFill/>
          <a:ln>
            <a:noFill/>
          </a:ln>
        </p:spPr>
        <p:txBody>
          <a:bodyPr anchorCtr="0" anchor="t" bIns="91425" lIns="91425" rIns="91425" wrap="square" tIns="91425"/>
          <a:lstStyle>
            <a:lvl1pPr indent="0" lvl="0" marL="0" marR="0" rtl="0" algn="l">
              <a:lnSpc>
                <a:spcPct val="90000"/>
              </a:lnSpc>
              <a:spcBef>
                <a:spcPts val="80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spcAft>
                <a:spcPts val="0"/>
              </a:spcAft>
              <a:buClr>
                <a:schemeClr val="dk1"/>
              </a:buClr>
              <a:buSzPts val="1400"/>
              <a:buFont typeface="Arial"/>
              <a:buNone/>
              <a:defRPr b="0" i="0" sz="2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spcAft>
                <a:spcPts val="0"/>
              </a:spcAft>
              <a:buClr>
                <a:schemeClr val="dk1"/>
              </a:buClr>
              <a:buSzPts val="1400"/>
              <a:buFont typeface="Arial"/>
              <a:buNone/>
              <a:defRPr b="0" i="0" sz="18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spcAft>
                <a:spcPts val="0"/>
              </a:spcAft>
              <a:buClr>
                <a:schemeClr val="dk1"/>
              </a:buClr>
              <a:buSzPts val="1400"/>
              <a:buFont typeface="Arial"/>
              <a:buNone/>
              <a:defRPr b="0" i="0" sz="15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spcAft>
                <a:spcPts val="0"/>
              </a:spcAft>
              <a:buClr>
                <a:schemeClr val="dk1"/>
              </a:buClr>
              <a:buSzPts val="1400"/>
              <a:buFont typeface="Arial"/>
              <a:buNone/>
              <a:defRPr b="0" i="0" sz="15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spcAft>
                <a:spcPts val="0"/>
              </a:spcAft>
              <a:buClr>
                <a:schemeClr val="dk1"/>
              </a:buClr>
              <a:buSzPts val="1400"/>
              <a:buFont typeface="Arial"/>
              <a:buNone/>
              <a:defRPr b="0" i="0" sz="15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spcAft>
                <a:spcPts val="0"/>
              </a:spcAft>
              <a:buClr>
                <a:schemeClr val="dk1"/>
              </a:buClr>
              <a:buSzPts val="1400"/>
              <a:buFont typeface="Arial"/>
              <a:buNone/>
              <a:defRPr b="0" i="0" sz="15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spcAft>
                <a:spcPts val="0"/>
              </a:spcAft>
              <a:buClr>
                <a:schemeClr val="dk1"/>
              </a:buClr>
              <a:buSzPts val="1400"/>
              <a:buFont typeface="Arial"/>
              <a:buNone/>
              <a:defRPr b="0" i="0" sz="15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spcAft>
                <a:spcPts val="0"/>
              </a:spcAft>
              <a:buClr>
                <a:schemeClr val="dk1"/>
              </a:buClr>
              <a:buSzPts val="1400"/>
              <a:buFont typeface="Arial"/>
              <a:buNone/>
              <a:defRPr b="0" i="0" sz="1500" u="none" cap="none" strike="noStrike">
                <a:solidFill>
                  <a:schemeClr val="dk1"/>
                </a:solidFill>
                <a:latin typeface="Calibri"/>
                <a:ea typeface="Calibri"/>
                <a:cs typeface="Calibri"/>
                <a:sym typeface="Calibri"/>
              </a:defRPr>
            </a:lvl9pPr>
          </a:lstStyle>
          <a:p/>
        </p:txBody>
      </p:sp>
      <p:sp>
        <p:nvSpPr>
          <p:cNvPr id="251" name="Shape 251"/>
          <p:cNvSpPr txBox="1"/>
          <p:nvPr>
            <p:ph idx="1" type="body"/>
          </p:nvPr>
        </p:nvSpPr>
        <p:spPr>
          <a:xfrm>
            <a:off x="629839" y="1543054"/>
            <a:ext cx="2949300" cy="2858700"/>
          </a:xfrm>
          <a:prstGeom prst="rect">
            <a:avLst/>
          </a:prstGeom>
          <a:noFill/>
          <a:ln>
            <a:noFill/>
          </a:ln>
        </p:spPr>
        <p:txBody>
          <a:bodyPr anchorCtr="0" anchor="t" bIns="91425" lIns="91425" rIns="91425" wrap="square" tIns="91425"/>
          <a:lstStyle>
            <a:lvl1pPr indent="0" lvl="0" marL="0" marR="0" rtl="0" algn="l">
              <a:lnSpc>
                <a:spcPct val="90000"/>
              </a:lnSpc>
              <a:spcBef>
                <a:spcPts val="800"/>
              </a:spcBef>
              <a:spcAft>
                <a:spcPts val="0"/>
              </a:spcAft>
              <a:buClr>
                <a:schemeClr val="dk1"/>
              </a:buClr>
              <a:buSzPts val="2100"/>
              <a:buFont typeface="Arial"/>
              <a:buNone/>
              <a:defRPr b="0" i="0" sz="12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spcAft>
                <a:spcPts val="0"/>
              </a:spcAft>
              <a:buClr>
                <a:schemeClr val="dk1"/>
              </a:buClr>
              <a:buSzPts val="1800"/>
              <a:buFont typeface="Arial"/>
              <a:buNone/>
              <a:defRPr b="0" i="0" sz="1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spcAft>
                <a:spcPts val="0"/>
              </a:spcAft>
              <a:buClr>
                <a:schemeClr val="dk1"/>
              </a:buClr>
              <a:buSzPts val="1500"/>
              <a:buFont typeface="Arial"/>
              <a:buNone/>
              <a:defRPr b="0" i="0" sz="9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9pPr>
          </a:lstStyle>
          <a:p/>
        </p:txBody>
      </p:sp>
      <p:sp>
        <p:nvSpPr>
          <p:cNvPr id="252" name="Shape 252"/>
          <p:cNvSpPr txBox="1"/>
          <p:nvPr>
            <p:ph idx="10" type="dt"/>
          </p:nvPr>
        </p:nvSpPr>
        <p:spPr>
          <a:xfrm>
            <a:off x="628652" y="4767262"/>
            <a:ext cx="20574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253" name="Shape 253"/>
          <p:cNvSpPr txBox="1"/>
          <p:nvPr>
            <p:ph idx="11" type="ftr"/>
          </p:nvPr>
        </p:nvSpPr>
        <p:spPr>
          <a:xfrm>
            <a:off x="3028955" y="4767262"/>
            <a:ext cx="30861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254" name="Shape 254"/>
          <p:cNvSpPr txBox="1"/>
          <p:nvPr>
            <p:ph idx="12" type="sldNum"/>
          </p:nvPr>
        </p:nvSpPr>
        <p:spPr>
          <a:xfrm>
            <a:off x="6457951" y="4767262"/>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255" name="Shape 255"/>
        <p:cNvGrpSpPr/>
        <p:nvPr/>
      </p:nvGrpSpPr>
      <p:grpSpPr>
        <a:xfrm>
          <a:off x="0" y="0"/>
          <a:ext cx="0" cy="0"/>
          <a:chOff x="0" y="0"/>
          <a:chExt cx="0" cy="0"/>
        </a:xfrm>
      </p:grpSpPr>
      <p:sp>
        <p:nvSpPr>
          <p:cNvPr id="256" name="Shape 256"/>
          <p:cNvSpPr txBox="1"/>
          <p:nvPr>
            <p:ph type="title"/>
          </p:nvPr>
        </p:nvSpPr>
        <p:spPr>
          <a:xfrm>
            <a:off x="628650" y="273840"/>
            <a:ext cx="7886700" cy="994200"/>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400"/>
            </a:lvl2pPr>
            <a:lvl3pPr indent="0" lvl="2" rtl="0">
              <a:spcBef>
                <a:spcPts val="0"/>
              </a:spcBef>
              <a:buSzPts val="1400"/>
              <a:buFont typeface="Arial"/>
              <a:buNone/>
              <a:defRPr sz="1400"/>
            </a:lvl3pPr>
            <a:lvl4pPr indent="0" lvl="3" rtl="0">
              <a:spcBef>
                <a:spcPts val="0"/>
              </a:spcBef>
              <a:buSzPts val="1400"/>
              <a:buFont typeface="Arial"/>
              <a:buNone/>
              <a:defRPr sz="1400"/>
            </a:lvl4pPr>
            <a:lvl5pPr indent="0" lvl="4" rtl="0">
              <a:spcBef>
                <a:spcPts val="0"/>
              </a:spcBef>
              <a:buSzPts val="1400"/>
              <a:buFont typeface="Arial"/>
              <a:buNone/>
              <a:defRPr sz="1400"/>
            </a:lvl5pPr>
            <a:lvl6pPr indent="0" lvl="5" rtl="0">
              <a:spcBef>
                <a:spcPts val="0"/>
              </a:spcBef>
              <a:buSzPts val="1400"/>
              <a:buFont typeface="Arial"/>
              <a:buNone/>
              <a:defRPr sz="1400"/>
            </a:lvl6pPr>
            <a:lvl7pPr indent="0" lvl="6" rtl="0">
              <a:spcBef>
                <a:spcPts val="0"/>
              </a:spcBef>
              <a:buSzPts val="1400"/>
              <a:buFont typeface="Arial"/>
              <a:buNone/>
              <a:defRPr sz="1400"/>
            </a:lvl7pPr>
            <a:lvl8pPr indent="0" lvl="7" rtl="0">
              <a:spcBef>
                <a:spcPts val="0"/>
              </a:spcBef>
              <a:buSzPts val="1400"/>
              <a:buFont typeface="Arial"/>
              <a:buNone/>
              <a:defRPr sz="1400"/>
            </a:lvl8pPr>
            <a:lvl9pPr indent="0" lvl="8" rtl="0">
              <a:spcBef>
                <a:spcPts val="0"/>
              </a:spcBef>
              <a:buSzPts val="1400"/>
              <a:buFont typeface="Arial"/>
              <a:buNone/>
              <a:defRPr sz="1400"/>
            </a:lvl9pPr>
          </a:lstStyle>
          <a:p/>
        </p:txBody>
      </p:sp>
      <p:sp>
        <p:nvSpPr>
          <p:cNvPr id="257" name="Shape 257"/>
          <p:cNvSpPr txBox="1"/>
          <p:nvPr>
            <p:ph idx="1" type="body"/>
          </p:nvPr>
        </p:nvSpPr>
        <p:spPr>
          <a:xfrm rot="5400000">
            <a:off x="2940305" y="-942428"/>
            <a:ext cx="3263400" cy="7886700"/>
          </a:xfrm>
          <a:prstGeom prst="rect">
            <a:avLst/>
          </a:prstGeom>
          <a:noFill/>
          <a:ln>
            <a:noFill/>
          </a:ln>
        </p:spPr>
        <p:txBody>
          <a:bodyPr anchorCtr="0" anchor="t" bIns="91425" lIns="91425" rIns="91425" wrap="square" tIns="91425"/>
          <a:lstStyle>
            <a:lvl1pPr indent="603250" lvl="0" marL="1778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508000" lvl="1" marL="5207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74650" lvl="2" marL="863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55600" lvl="3" marL="1206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55600" lvl="4" marL="1549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55600" lvl="5" marL="1892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55600" lvl="6" marL="2235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55600" lvl="7" marL="25781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55600" lvl="8" marL="2921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58" name="Shape 258"/>
          <p:cNvSpPr txBox="1"/>
          <p:nvPr>
            <p:ph idx="10" type="dt"/>
          </p:nvPr>
        </p:nvSpPr>
        <p:spPr>
          <a:xfrm>
            <a:off x="628652" y="4767262"/>
            <a:ext cx="20574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259" name="Shape 259"/>
          <p:cNvSpPr txBox="1"/>
          <p:nvPr>
            <p:ph idx="11" type="ftr"/>
          </p:nvPr>
        </p:nvSpPr>
        <p:spPr>
          <a:xfrm>
            <a:off x="3028955" y="4767262"/>
            <a:ext cx="30861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260" name="Shape 260"/>
          <p:cNvSpPr txBox="1"/>
          <p:nvPr>
            <p:ph idx="12" type="sldNum"/>
          </p:nvPr>
        </p:nvSpPr>
        <p:spPr>
          <a:xfrm>
            <a:off x="6457951" y="4767262"/>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261" name="Shape 261"/>
        <p:cNvGrpSpPr/>
        <p:nvPr/>
      </p:nvGrpSpPr>
      <p:grpSpPr>
        <a:xfrm>
          <a:off x="0" y="0"/>
          <a:ext cx="0" cy="0"/>
          <a:chOff x="0" y="0"/>
          <a:chExt cx="0" cy="0"/>
        </a:xfrm>
      </p:grpSpPr>
      <p:sp>
        <p:nvSpPr>
          <p:cNvPr id="262" name="Shape 262"/>
          <p:cNvSpPr txBox="1"/>
          <p:nvPr>
            <p:ph type="title"/>
          </p:nvPr>
        </p:nvSpPr>
        <p:spPr>
          <a:xfrm rot="5400000">
            <a:off x="5350051" y="1467546"/>
            <a:ext cx="4359000" cy="1971600"/>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400"/>
            </a:lvl2pPr>
            <a:lvl3pPr indent="0" lvl="2" rtl="0">
              <a:spcBef>
                <a:spcPts val="0"/>
              </a:spcBef>
              <a:buSzPts val="1400"/>
              <a:buFont typeface="Arial"/>
              <a:buNone/>
              <a:defRPr sz="1400"/>
            </a:lvl3pPr>
            <a:lvl4pPr indent="0" lvl="3" rtl="0">
              <a:spcBef>
                <a:spcPts val="0"/>
              </a:spcBef>
              <a:buSzPts val="1400"/>
              <a:buFont typeface="Arial"/>
              <a:buNone/>
              <a:defRPr sz="1400"/>
            </a:lvl4pPr>
            <a:lvl5pPr indent="0" lvl="4" rtl="0">
              <a:spcBef>
                <a:spcPts val="0"/>
              </a:spcBef>
              <a:buSzPts val="1400"/>
              <a:buFont typeface="Arial"/>
              <a:buNone/>
              <a:defRPr sz="1400"/>
            </a:lvl5pPr>
            <a:lvl6pPr indent="0" lvl="5" rtl="0">
              <a:spcBef>
                <a:spcPts val="0"/>
              </a:spcBef>
              <a:buSzPts val="1400"/>
              <a:buFont typeface="Arial"/>
              <a:buNone/>
              <a:defRPr sz="1400"/>
            </a:lvl6pPr>
            <a:lvl7pPr indent="0" lvl="6" rtl="0">
              <a:spcBef>
                <a:spcPts val="0"/>
              </a:spcBef>
              <a:buSzPts val="1400"/>
              <a:buFont typeface="Arial"/>
              <a:buNone/>
              <a:defRPr sz="1400"/>
            </a:lvl7pPr>
            <a:lvl8pPr indent="0" lvl="7" rtl="0">
              <a:spcBef>
                <a:spcPts val="0"/>
              </a:spcBef>
              <a:buSzPts val="1400"/>
              <a:buFont typeface="Arial"/>
              <a:buNone/>
              <a:defRPr sz="1400"/>
            </a:lvl8pPr>
            <a:lvl9pPr indent="0" lvl="8" rtl="0">
              <a:spcBef>
                <a:spcPts val="0"/>
              </a:spcBef>
              <a:buSzPts val="1400"/>
              <a:buFont typeface="Arial"/>
              <a:buNone/>
              <a:defRPr sz="1400"/>
            </a:lvl9pPr>
          </a:lstStyle>
          <a:p/>
        </p:txBody>
      </p:sp>
      <p:sp>
        <p:nvSpPr>
          <p:cNvPr id="263" name="Shape 263"/>
          <p:cNvSpPr txBox="1"/>
          <p:nvPr>
            <p:ph idx="1" type="body"/>
          </p:nvPr>
        </p:nvSpPr>
        <p:spPr>
          <a:xfrm rot="5400000">
            <a:off x="1349472" y="-447052"/>
            <a:ext cx="4359000" cy="5800800"/>
          </a:xfrm>
          <a:prstGeom prst="rect">
            <a:avLst/>
          </a:prstGeom>
          <a:noFill/>
          <a:ln>
            <a:noFill/>
          </a:ln>
        </p:spPr>
        <p:txBody>
          <a:bodyPr anchorCtr="0" anchor="t" bIns="91425" lIns="91425" rIns="91425" wrap="square" tIns="91425"/>
          <a:lstStyle>
            <a:lvl1pPr indent="603250" lvl="0" marL="1778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508000" lvl="1" marL="5207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74650" lvl="2" marL="863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55600" lvl="3" marL="1206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55600" lvl="4" marL="1549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55600" lvl="5" marL="1892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55600" lvl="6" marL="2235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55600" lvl="7" marL="25781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55600" lvl="8" marL="2921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64" name="Shape 264"/>
          <p:cNvSpPr txBox="1"/>
          <p:nvPr>
            <p:ph idx="10" type="dt"/>
          </p:nvPr>
        </p:nvSpPr>
        <p:spPr>
          <a:xfrm>
            <a:off x="628652" y="4767262"/>
            <a:ext cx="20574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265" name="Shape 265"/>
          <p:cNvSpPr txBox="1"/>
          <p:nvPr>
            <p:ph idx="11" type="ftr"/>
          </p:nvPr>
        </p:nvSpPr>
        <p:spPr>
          <a:xfrm>
            <a:off x="3028955" y="4767262"/>
            <a:ext cx="30861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266" name="Shape 266"/>
          <p:cNvSpPr txBox="1"/>
          <p:nvPr>
            <p:ph idx="12" type="sldNum"/>
          </p:nvPr>
        </p:nvSpPr>
        <p:spPr>
          <a:xfrm>
            <a:off x="6457951" y="4767262"/>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273" name="Shape 273"/>
        <p:cNvGrpSpPr/>
        <p:nvPr/>
      </p:nvGrpSpPr>
      <p:grpSpPr>
        <a:xfrm>
          <a:off x="0" y="0"/>
          <a:ext cx="0" cy="0"/>
          <a:chOff x="0" y="0"/>
          <a:chExt cx="0" cy="0"/>
        </a:xfrm>
      </p:grpSpPr>
      <p:sp>
        <p:nvSpPr>
          <p:cNvPr id="274" name="Shape 274"/>
          <p:cNvSpPr txBox="1"/>
          <p:nvPr>
            <p:ph type="title"/>
          </p:nvPr>
        </p:nvSpPr>
        <p:spPr>
          <a:xfrm>
            <a:off x="628656" y="273837"/>
            <a:ext cx="7886700" cy="994200"/>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400"/>
            </a:lvl2pPr>
            <a:lvl3pPr indent="0" lvl="2" rtl="0">
              <a:spcBef>
                <a:spcPts val="0"/>
              </a:spcBef>
              <a:buSzPts val="1400"/>
              <a:buFont typeface="Arial"/>
              <a:buNone/>
              <a:defRPr sz="1400"/>
            </a:lvl3pPr>
            <a:lvl4pPr indent="0" lvl="3" rtl="0">
              <a:spcBef>
                <a:spcPts val="0"/>
              </a:spcBef>
              <a:buSzPts val="1400"/>
              <a:buFont typeface="Arial"/>
              <a:buNone/>
              <a:defRPr sz="1400"/>
            </a:lvl4pPr>
            <a:lvl5pPr indent="0" lvl="4" rtl="0">
              <a:spcBef>
                <a:spcPts val="0"/>
              </a:spcBef>
              <a:buSzPts val="1400"/>
              <a:buFont typeface="Arial"/>
              <a:buNone/>
              <a:defRPr sz="1400"/>
            </a:lvl5pPr>
            <a:lvl6pPr indent="0" lvl="5" rtl="0">
              <a:spcBef>
                <a:spcPts val="0"/>
              </a:spcBef>
              <a:buSzPts val="1400"/>
              <a:buFont typeface="Arial"/>
              <a:buNone/>
              <a:defRPr sz="1400"/>
            </a:lvl6pPr>
            <a:lvl7pPr indent="0" lvl="6" rtl="0">
              <a:spcBef>
                <a:spcPts val="0"/>
              </a:spcBef>
              <a:buSzPts val="1400"/>
              <a:buFont typeface="Arial"/>
              <a:buNone/>
              <a:defRPr sz="1400"/>
            </a:lvl7pPr>
            <a:lvl8pPr indent="0" lvl="7" rtl="0">
              <a:spcBef>
                <a:spcPts val="0"/>
              </a:spcBef>
              <a:buSzPts val="1400"/>
              <a:buFont typeface="Arial"/>
              <a:buNone/>
              <a:defRPr sz="1400"/>
            </a:lvl8pPr>
            <a:lvl9pPr indent="0" lvl="8" rtl="0">
              <a:spcBef>
                <a:spcPts val="0"/>
              </a:spcBef>
              <a:buSzPts val="1400"/>
              <a:buFont typeface="Arial"/>
              <a:buNone/>
              <a:defRPr sz="1400"/>
            </a:lvl9pPr>
          </a:lstStyle>
          <a:p/>
        </p:txBody>
      </p:sp>
      <p:sp>
        <p:nvSpPr>
          <p:cNvPr id="275" name="Shape 275"/>
          <p:cNvSpPr txBox="1"/>
          <p:nvPr>
            <p:ph idx="1" type="body"/>
          </p:nvPr>
        </p:nvSpPr>
        <p:spPr>
          <a:xfrm>
            <a:off x="628656" y="1369220"/>
            <a:ext cx="7886700" cy="3263400"/>
          </a:xfrm>
          <a:prstGeom prst="rect">
            <a:avLst/>
          </a:prstGeom>
          <a:noFill/>
          <a:ln>
            <a:noFill/>
          </a:ln>
        </p:spPr>
        <p:txBody>
          <a:bodyPr anchorCtr="0" anchor="t" bIns="91425" lIns="91425" rIns="91425" wrap="square" tIns="91425"/>
          <a:lstStyle>
            <a:lvl1pPr indent="857250" lvl="0" marL="1778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736600" lvl="1" marL="5207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552450" lvl="2" marL="863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533400" lvl="3" marL="1206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533400" lvl="4" marL="1549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533400" lvl="5" marL="1892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533400" lvl="6" marL="2235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533400" lvl="7" marL="25781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533400" lvl="8" marL="2921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76" name="Shape 276"/>
          <p:cNvSpPr txBox="1"/>
          <p:nvPr>
            <p:ph idx="10" type="dt"/>
          </p:nvPr>
        </p:nvSpPr>
        <p:spPr>
          <a:xfrm>
            <a:off x="628656" y="4767262"/>
            <a:ext cx="20574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277" name="Shape 277"/>
          <p:cNvSpPr txBox="1"/>
          <p:nvPr>
            <p:ph idx="11" type="ftr"/>
          </p:nvPr>
        </p:nvSpPr>
        <p:spPr>
          <a:xfrm>
            <a:off x="3028950" y="4767262"/>
            <a:ext cx="30861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278" name="Shape 278"/>
          <p:cNvSpPr txBox="1"/>
          <p:nvPr>
            <p:ph idx="12" type="sldNum"/>
          </p:nvPr>
        </p:nvSpPr>
        <p:spPr>
          <a:xfrm>
            <a:off x="6457957" y="4767262"/>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30" name="Shape 30"/>
        <p:cNvGrpSpPr/>
        <p:nvPr/>
      </p:nvGrpSpPr>
      <p:grpSpPr>
        <a:xfrm>
          <a:off x="0" y="0"/>
          <a:ext cx="0" cy="0"/>
          <a:chOff x="0" y="0"/>
          <a:chExt cx="0" cy="0"/>
        </a:xfrm>
      </p:grpSpPr>
      <p:sp>
        <p:nvSpPr>
          <p:cNvPr id="31" name="Shape 31"/>
          <p:cNvSpPr txBox="1"/>
          <p:nvPr>
            <p:ph idx="10" type="dt"/>
          </p:nvPr>
        </p:nvSpPr>
        <p:spPr>
          <a:xfrm>
            <a:off x="628652" y="4767262"/>
            <a:ext cx="2057397" cy="273842"/>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32" name="Shape 32"/>
          <p:cNvSpPr txBox="1"/>
          <p:nvPr>
            <p:ph idx="11" type="ftr"/>
          </p:nvPr>
        </p:nvSpPr>
        <p:spPr>
          <a:xfrm>
            <a:off x="3028955" y="4767262"/>
            <a:ext cx="3086097" cy="273842"/>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33" name="Shape 33"/>
          <p:cNvSpPr txBox="1"/>
          <p:nvPr>
            <p:ph idx="12" type="sldNum"/>
          </p:nvPr>
        </p:nvSpPr>
        <p:spPr>
          <a:xfrm>
            <a:off x="6457951" y="4767262"/>
            <a:ext cx="2057397" cy="273842"/>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279" name="Shape 279"/>
        <p:cNvGrpSpPr/>
        <p:nvPr/>
      </p:nvGrpSpPr>
      <p:grpSpPr>
        <a:xfrm>
          <a:off x="0" y="0"/>
          <a:ext cx="0" cy="0"/>
          <a:chOff x="0" y="0"/>
          <a:chExt cx="0" cy="0"/>
        </a:xfrm>
      </p:grpSpPr>
      <p:sp>
        <p:nvSpPr>
          <p:cNvPr id="280" name="Shape 280"/>
          <p:cNvSpPr txBox="1"/>
          <p:nvPr>
            <p:ph type="title"/>
          </p:nvPr>
        </p:nvSpPr>
        <p:spPr>
          <a:xfrm>
            <a:off x="629847" y="342904"/>
            <a:ext cx="2949300" cy="1200000"/>
          </a:xfrm>
          <a:prstGeom prst="rect">
            <a:avLst/>
          </a:prstGeom>
          <a:noFill/>
          <a:ln>
            <a:noFill/>
          </a:ln>
        </p:spPr>
        <p:txBody>
          <a:bodyPr anchorCtr="0" anchor="b"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400"/>
            </a:lvl2pPr>
            <a:lvl3pPr indent="0" lvl="2" rtl="0">
              <a:spcBef>
                <a:spcPts val="0"/>
              </a:spcBef>
              <a:buSzPts val="1400"/>
              <a:buFont typeface="Arial"/>
              <a:buNone/>
              <a:defRPr sz="1400"/>
            </a:lvl3pPr>
            <a:lvl4pPr indent="0" lvl="3" rtl="0">
              <a:spcBef>
                <a:spcPts val="0"/>
              </a:spcBef>
              <a:buSzPts val="1400"/>
              <a:buFont typeface="Arial"/>
              <a:buNone/>
              <a:defRPr sz="1400"/>
            </a:lvl4pPr>
            <a:lvl5pPr indent="0" lvl="4" rtl="0">
              <a:spcBef>
                <a:spcPts val="0"/>
              </a:spcBef>
              <a:buSzPts val="1400"/>
              <a:buFont typeface="Arial"/>
              <a:buNone/>
              <a:defRPr sz="1400"/>
            </a:lvl5pPr>
            <a:lvl6pPr indent="0" lvl="5" rtl="0">
              <a:spcBef>
                <a:spcPts val="0"/>
              </a:spcBef>
              <a:buSzPts val="1400"/>
              <a:buFont typeface="Arial"/>
              <a:buNone/>
              <a:defRPr sz="1400"/>
            </a:lvl6pPr>
            <a:lvl7pPr indent="0" lvl="6" rtl="0">
              <a:spcBef>
                <a:spcPts val="0"/>
              </a:spcBef>
              <a:buSzPts val="1400"/>
              <a:buFont typeface="Arial"/>
              <a:buNone/>
              <a:defRPr sz="1400"/>
            </a:lvl7pPr>
            <a:lvl8pPr indent="0" lvl="7" rtl="0">
              <a:spcBef>
                <a:spcPts val="0"/>
              </a:spcBef>
              <a:buSzPts val="1400"/>
              <a:buFont typeface="Arial"/>
              <a:buNone/>
              <a:defRPr sz="1400"/>
            </a:lvl8pPr>
            <a:lvl9pPr indent="0" lvl="8" rtl="0">
              <a:spcBef>
                <a:spcPts val="0"/>
              </a:spcBef>
              <a:buSzPts val="1400"/>
              <a:buFont typeface="Arial"/>
              <a:buNone/>
              <a:defRPr sz="1400"/>
            </a:lvl9pPr>
          </a:lstStyle>
          <a:p/>
        </p:txBody>
      </p:sp>
      <p:sp>
        <p:nvSpPr>
          <p:cNvPr id="281" name="Shape 281"/>
          <p:cNvSpPr txBox="1"/>
          <p:nvPr>
            <p:ph idx="1" type="body"/>
          </p:nvPr>
        </p:nvSpPr>
        <p:spPr>
          <a:xfrm>
            <a:off x="3887392" y="740568"/>
            <a:ext cx="4629000" cy="3655200"/>
          </a:xfrm>
          <a:prstGeom prst="rect">
            <a:avLst/>
          </a:prstGeom>
          <a:noFill/>
          <a:ln>
            <a:noFill/>
          </a:ln>
        </p:spPr>
        <p:txBody>
          <a:bodyPr anchorCtr="0" anchor="t" bIns="91425" lIns="91425" rIns="91425" wrap="square" tIns="91425"/>
          <a:lstStyle>
            <a:lvl1pPr indent="1041400" lvl="0" marL="177800" marR="0" rtl="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857250" lvl="1" marL="520700" marR="0" rtl="0" algn="l">
              <a:lnSpc>
                <a:spcPct val="90000"/>
              </a:lnSpc>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736600" lvl="2" marL="8636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552450" lvl="3" marL="12065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552450" lvl="4" marL="1549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552450" lvl="5" marL="18923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552450" lvl="6" marL="2235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552450" lvl="7" marL="25781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552450" lvl="8" marL="2921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282" name="Shape 282"/>
          <p:cNvSpPr txBox="1"/>
          <p:nvPr>
            <p:ph idx="2" type="body"/>
          </p:nvPr>
        </p:nvSpPr>
        <p:spPr>
          <a:xfrm>
            <a:off x="629847" y="1543054"/>
            <a:ext cx="2949300" cy="2858700"/>
          </a:xfrm>
          <a:prstGeom prst="rect">
            <a:avLst/>
          </a:prstGeom>
          <a:noFill/>
          <a:ln>
            <a:noFill/>
          </a:ln>
        </p:spPr>
        <p:txBody>
          <a:bodyPr anchorCtr="0" anchor="t" bIns="91425" lIns="91425" rIns="91425" wrap="square" tIns="91425"/>
          <a:lstStyle>
            <a:lvl1pPr indent="0" lvl="0" marL="0" marR="0" rtl="0" algn="l">
              <a:lnSpc>
                <a:spcPct val="90000"/>
              </a:lnSpc>
              <a:spcBef>
                <a:spcPts val="800"/>
              </a:spcBef>
              <a:spcAft>
                <a:spcPts val="0"/>
              </a:spcAft>
              <a:buClr>
                <a:schemeClr val="dk1"/>
              </a:buClr>
              <a:buSzPts val="2100"/>
              <a:buFont typeface="Arial"/>
              <a:buNone/>
              <a:defRPr b="0" i="0" sz="12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spcAft>
                <a:spcPts val="0"/>
              </a:spcAft>
              <a:buClr>
                <a:schemeClr val="dk1"/>
              </a:buClr>
              <a:buSzPts val="1800"/>
              <a:buFont typeface="Arial"/>
              <a:buNone/>
              <a:defRPr b="0" i="0" sz="1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spcAft>
                <a:spcPts val="0"/>
              </a:spcAft>
              <a:buClr>
                <a:schemeClr val="dk1"/>
              </a:buClr>
              <a:buSzPts val="1500"/>
              <a:buFont typeface="Arial"/>
              <a:buNone/>
              <a:defRPr b="0" i="0" sz="9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9pPr>
          </a:lstStyle>
          <a:p/>
        </p:txBody>
      </p:sp>
      <p:sp>
        <p:nvSpPr>
          <p:cNvPr id="283" name="Shape 283"/>
          <p:cNvSpPr txBox="1"/>
          <p:nvPr>
            <p:ph idx="10" type="dt"/>
          </p:nvPr>
        </p:nvSpPr>
        <p:spPr>
          <a:xfrm>
            <a:off x="628656" y="4767262"/>
            <a:ext cx="20574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284" name="Shape 284"/>
          <p:cNvSpPr txBox="1"/>
          <p:nvPr>
            <p:ph idx="11" type="ftr"/>
          </p:nvPr>
        </p:nvSpPr>
        <p:spPr>
          <a:xfrm>
            <a:off x="3028950" y="4767262"/>
            <a:ext cx="30861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285" name="Shape 285"/>
          <p:cNvSpPr txBox="1"/>
          <p:nvPr>
            <p:ph idx="12" type="sldNum"/>
          </p:nvPr>
        </p:nvSpPr>
        <p:spPr>
          <a:xfrm>
            <a:off x="6457957" y="4767262"/>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286" name="Shape 286"/>
        <p:cNvGrpSpPr/>
        <p:nvPr/>
      </p:nvGrpSpPr>
      <p:grpSpPr>
        <a:xfrm>
          <a:off x="0" y="0"/>
          <a:ext cx="0" cy="0"/>
          <a:chOff x="0" y="0"/>
          <a:chExt cx="0" cy="0"/>
        </a:xfrm>
      </p:grpSpPr>
      <p:sp>
        <p:nvSpPr>
          <p:cNvPr id="287" name="Shape 287"/>
          <p:cNvSpPr txBox="1"/>
          <p:nvPr>
            <p:ph type="ctrTitle"/>
          </p:nvPr>
        </p:nvSpPr>
        <p:spPr>
          <a:xfrm>
            <a:off x="1143000" y="841770"/>
            <a:ext cx="6858000" cy="1790700"/>
          </a:xfrm>
          <a:prstGeom prst="rect">
            <a:avLst/>
          </a:prstGeom>
          <a:noFill/>
          <a:ln>
            <a:noFill/>
          </a:ln>
        </p:spPr>
        <p:txBody>
          <a:bodyPr anchorCtr="0" anchor="b" bIns="91425" lIns="91425" rIns="91425" wrap="square" tIns="91425"/>
          <a:lstStyle>
            <a:lvl1pPr indent="0" lvl="0" marL="0" marR="0" rtl="0" algn="ctr">
              <a:lnSpc>
                <a:spcPct val="90000"/>
              </a:lnSpc>
              <a:spcBef>
                <a:spcPts val="0"/>
              </a:spcBef>
              <a:spcAft>
                <a:spcPts val="0"/>
              </a:spcAft>
              <a:buClr>
                <a:schemeClr val="dk1"/>
              </a:buClr>
              <a:buSzPts val="1400"/>
              <a:buFont typeface="Calibri"/>
              <a:buNone/>
              <a:defRPr b="0" i="0" sz="45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400"/>
            </a:lvl2pPr>
            <a:lvl3pPr indent="0" lvl="2" rtl="0">
              <a:spcBef>
                <a:spcPts val="0"/>
              </a:spcBef>
              <a:buSzPts val="1400"/>
              <a:buFont typeface="Arial"/>
              <a:buNone/>
              <a:defRPr sz="1400"/>
            </a:lvl3pPr>
            <a:lvl4pPr indent="0" lvl="3" rtl="0">
              <a:spcBef>
                <a:spcPts val="0"/>
              </a:spcBef>
              <a:buSzPts val="1400"/>
              <a:buFont typeface="Arial"/>
              <a:buNone/>
              <a:defRPr sz="1400"/>
            </a:lvl4pPr>
            <a:lvl5pPr indent="0" lvl="4" rtl="0">
              <a:spcBef>
                <a:spcPts val="0"/>
              </a:spcBef>
              <a:buSzPts val="1400"/>
              <a:buFont typeface="Arial"/>
              <a:buNone/>
              <a:defRPr sz="1400"/>
            </a:lvl5pPr>
            <a:lvl6pPr indent="0" lvl="5" rtl="0">
              <a:spcBef>
                <a:spcPts val="0"/>
              </a:spcBef>
              <a:buSzPts val="1400"/>
              <a:buFont typeface="Arial"/>
              <a:buNone/>
              <a:defRPr sz="1400"/>
            </a:lvl6pPr>
            <a:lvl7pPr indent="0" lvl="6" rtl="0">
              <a:spcBef>
                <a:spcPts val="0"/>
              </a:spcBef>
              <a:buSzPts val="1400"/>
              <a:buFont typeface="Arial"/>
              <a:buNone/>
              <a:defRPr sz="1400"/>
            </a:lvl7pPr>
            <a:lvl8pPr indent="0" lvl="7" rtl="0">
              <a:spcBef>
                <a:spcPts val="0"/>
              </a:spcBef>
              <a:buSzPts val="1400"/>
              <a:buFont typeface="Arial"/>
              <a:buNone/>
              <a:defRPr sz="1400"/>
            </a:lvl8pPr>
            <a:lvl9pPr indent="0" lvl="8" rtl="0">
              <a:spcBef>
                <a:spcPts val="0"/>
              </a:spcBef>
              <a:buSzPts val="1400"/>
              <a:buFont typeface="Arial"/>
              <a:buNone/>
              <a:defRPr sz="1400"/>
            </a:lvl9pPr>
          </a:lstStyle>
          <a:p/>
        </p:txBody>
      </p:sp>
      <p:sp>
        <p:nvSpPr>
          <p:cNvPr id="288" name="Shape 288"/>
          <p:cNvSpPr txBox="1"/>
          <p:nvPr>
            <p:ph idx="1" type="subTitle"/>
          </p:nvPr>
        </p:nvSpPr>
        <p:spPr>
          <a:xfrm>
            <a:off x="1143000" y="2701532"/>
            <a:ext cx="6858000" cy="1241700"/>
          </a:xfrm>
          <a:prstGeom prst="rect">
            <a:avLst/>
          </a:prstGeom>
          <a:noFill/>
          <a:ln>
            <a:noFill/>
          </a:ln>
        </p:spPr>
        <p:txBody>
          <a:bodyPr anchorCtr="0" anchor="t" bIns="91425" lIns="91425" rIns="91425" wrap="square" tIns="91425"/>
          <a:lstStyle>
            <a:lvl1pPr indent="0" lvl="0" marL="0" marR="0" rtl="0" algn="ctr">
              <a:lnSpc>
                <a:spcPct val="90000"/>
              </a:lnSpc>
              <a:spcBef>
                <a:spcPts val="800"/>
              </a:spcBef>
              <a:spcAft>
                <a:spcPts val="0"/>
              </a:spcAft>
              <a:buClr>
                <a:schemeClr val="dk1"/>
              </a:buClr>
              <a:buSzPts val="2100"/>
              <a:buFont typeface="Arial"/>
              <a:buNone/>
              <a:defRPr b="0" i="0" sz="1800" u="none" cap="none" strike="noStrike">
                <a:solidFill>
                  <a:schemeClr val="dk1"/>
                </a:solidFill>
                <a:latin typeface="Calibri"/>
                <a:ea typeface="Calibri"/>
                <a:cs typeface="Calibri"/>
                <a:sym typeface="Calibri"/>
              </a:defRPr>
            </a:lvl1pPr>
            <a:lvl2pPr indent="0" lvl="1" marL="342900" marR="0" rtl="0" algn="ctr">
              <a:lnSpc>
                <a:spcPct val="90000"/>
              </a:lnSpc>
              <a:spcBef>
                <a:spcPts val="400"/>
              </a:spcBef>
              <a:spcAft>
                <a:spcPts val="0"/>
              </a:spcAft>
              <a:buClr>
                <a:schemeClr val="dk1"/>
              </a:buClr>
              <a:buSzPts val="1800"/>
              <a:buFont typeface="Arial"/>
              <a:buNone/>
              <a:defRPr b="0" i="0" sz="1500" u="none" cap="none" strike="noStrike">
                <a:solidFill>
                  <a:schemeClr val="dk1"/>
                </a:solidFill>
                <a:latin typeface="Calibri"/>
                <a:ea typeface="Calibri"/>
                <a:cs typeface="Calibri"/>
                <a:sym typeface="Calibri"/>
              </a:defRPr>
            </a:lvl2pPr>
            <a:lvl3pPr indent="0" lvl="2" marL="685800" marR="0" rtl="0" algn="ctr">
              <a:lnSpc>
                <a:spcPct val="90000"/>
              </a:lnSpc>
              <a:spcBef>
                <a:spcPts val="400"/>
              </a:spcBef>
              <a:spcAft>
                <a:spcPts val="0"/>
              </a:spcAft>
              <a:buClr>
                <a:schemeClr val="dk1"/>
              </a:buClr>
              <a:buSzPts val="1500"/>
              <a:buFont typeface="Arial"/>
              <a:buNone/>
              <a:defRPr b="0" i="0" sz="1400" u="none" cap="none" strike="noStrike">
                <a:solidFill>
                  <a:schemeClr val="dk1"/>
                </a:solidFill>
                <a:latin typeface="Calibri"/>
                <a:ea typeface="Calibri"/>
                <a:cs typeface="Calibri"/>
                <a:sym typeface="Calibri"/>
              </a:defRPr>
            </a:lvl3pPr>
            <a:lvl4pPr indent="0" lvl="3" marL="10287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4pPr>
            <a:lvl5pPr indent="0" lvl="4" marL="13716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5pPr>
            <a:lvl6pPr indent="0" lvl="5" marL="17145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6pPr>
            <a:lvl7pPr indent="0" lvl="6" marL="20574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7pPr>
            <a:lvl8pPr indent="0" lvl="7" marL="24003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8pPr>
            <a:lvl9pPr indent="0" lvl="8" marL="27432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289" name="Shape 289"/>
          <p:cNvSpPr txBox="1"/>
          <p:nvPr>
            <p:ph idx="10" type="dt"/>
          </p:nvPr>
        </p:nvSpPr>
        <p:spPr>
          <a:xfrm>
            <a:off x="628656" y="4767262"/>
            <a:ext cx="20574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290" name="Shape 290"/>
          <p:cNvSpPr txBox="1"/>
          <p:nvPr>
            <p:ph idx="11" type="ftr"/>
          </p:nvPr>
        </p:nvSpPr>
        <p:spPr>
          <a:xfrm>
            <a:off x="3028950" y="4767262"/>
            <a:ext cx="30861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291" name="Shape 291"/>
          <p:cNvSpPr txBox="1"/>
          <p:nvPr>
            <p:ph idx="12" type="sldNum"/>
          </p:nvPr>
        </p:nvSpPr>
        <p:spPr>
          <a:xfrm>
            <a:off x="6457957" y="4767262"/>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292" name="Shape 292"/>
        <p:cNvGrpSpPr/>
        <p:nvPr/>
      </p:nvGrpSpPr>
      <p:grpSpPr>
        <a:xfrm>
          <a:off x="0" y="0"/>
          <a:ext cx="0" cy="0"/>
          <a:chOff x="0" y="0"/>
          <a:chExt cx="0" cy="0"/>
        </a:xfrm>
      </p:grpSpPr>
      <p:sp>
        <p:nvSpPr>
          <p:cNvPr id="293" name="Shape 293"/>
          <p:cNvSpPr txBox="1"/>
          <p:nvPr>
            <p:ph type="title"/>
          </p:nvPr>
        </p:nvSpPr>
        <p:spPr>
          <a:xfrm>
            <a:off x="623893" y="1282303"/>
            <a:ext cx="7886700" cy="2139600"/>
          </a:xfrm>
          <a:prstGeom prst="rect">
            <a:avLst/>
          </a:prstGeom>
          <a:noFill/>
          <a:ln>
            <a:noFill/>
          </a:ln>
        </p:spPr>
        <p:txBody>
          <a:bodyPr anchorCtr="0" anchor="b"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45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400"/>
            </a:lvl2pPr>
            <a:lvl3pPr indent="0" lvl="2" rtl="0">
              <a:spcBef>
                <a:spcPts val="0"/>
              </a:spcBef>
              <a:buSzPts val="1400"/>
              <a:buFont typeface="Arial"/>
              <a:buNone/>
              <a:defRPr sz="1400"/>
            </a:lvl3pPr>
            <a:lvl4pPr indent="0" lvl="3" rtl="0">
              <a:spcBef>
                <a:spcPts val="0"/>
              </a:spcBef>
              <a:buSzPts val="1400"/>
              <a:buFont typeface="Arial"/>
              <a:buNone/>
              <a:defRPr sz="1400"/>
            </a:lvl4pPr>
            <a:lvl5pPr indent="0" lvl="4" rtl="0">
              <a:spcBef>
                <a:spcPts val="0"/>
              </a:spcBef>
              <a:buSzPts val="1400"/>
              <a:buFont typeface="Arial"/>
              <a:buNone/>
              <a:defRPr sz="1400"/>
            </a:lvl5pPr>
            <a:lvl6pPr indent="0" lvl="5" rtl="0">
              <a:spcBef>
                <a:spcPts val="0"/>
              </a:spcBef>
              <a:buSzPts val="1400"/>
              <a:buFont typeface="Arial"/>
              <a:buNone/>
              <a:defRPr sz="1400"/>
            </a:lvl6pPr>
            <a:lvl7pPr indent="0" lvl="6" rtl="0">
              <a:spcBef>
                <a:spcPts val="0"/>
              </a:spcBef>
              <a:buSzPts val="1400"/>
              <a:buFont typeface="Arial"/>
              <a:buNone/>
              <a:defRPr sz="1400"/>
            </a:lvl7pPr>
            <a:lvl8pPr indent="0" lvl="7" rtl="0">
              <a:spcBef>
                <a:spcPts val="0"/>
              </a:spcBef>
              <a:buSzPts val="1400"/>
              <a:buFont typeface="Arial"/>
              <a:buNone/>
              <a:defRPr sz="1400"/>
            </a:lvl8pPr>
            <a:lvl9pPr indent="0" lvl="8" rtl="0">
              <a:spcBef>
                <a:spcPts val="0"/>
              </a:spcBef>
              <a:buSzPts val="1400"/>
              <a:buFont typeface="Arial"/>
              <a:buNone/>
              <a:defRPr sz="1400"/>
            </a:lvl9pPr>
          </a:lstStyle>
          <a:p/>
        </p:txBody>
      </p:sp>
      <p:sp>
        <p:nvSpPr>
          <p:cNvPr id="294" name="Shape 294"/>
          <p:cNvSpPr txBox="1"/>
          <p:nvPr>
            <p:ph idx="1" type="body"/>
          </p:nvPr>
        </p:nvSpPr>
        <p:spPr>
          <a:xfrm>
            <a:off x="623893" y="3442098"/>
            <a:ext cx="7886700" cy="1125000"/>
          </a:xfrm>
          <a:prstGeom prst="rect">
            <a:avLst/>
          </a:prstGeom>
          <a:noFill/>
          <a:ln>
            <a:noFill/>
          </a:ln>
        </p:spPr>
        <p:txBody>
          <a:bodyPr anchorCtr="0" anchor="t" bIns="91425" lIns="91425" rIns="91425" wrap="square" tIns="91425"/>
          <a:lstStyle>
            <a:lvl1pPr indent="0" lvl="0" marL="0" marR="0" rtl="0" algn="l">
              <a:lnSpc>
                <a:spcPct val="90000"/>
              </a:lnSpc>
              <a:spcBef>
                <a:spcPts val="800"/>
              </a:spcBef>
              <a:spcAft>
                <a:spcPts val="0"/>
              </a:spcAft>
              <a:buClr>
                <a:srgbClr val="888888"/>
              </a:buClr>
              <a:buSzPts val="2100"/>
              <a:buFont typeface="Arial"/>
              <a:buNone/>
              <a:defRPr b="0" i="0" sz="1800" u="none" cap="none" strike="noStrike">
                <a:solidFill>
                  <a:srgbClr val="888888"/>
                </a:solidFill>
                <a:latin typeface="Calibri"/>
                <a:ea typeface="Calibri"/>
                <a:cs typeface="Calibri"/>
                <a:sym typeface="Calibri"/>
              </a:defRPr>
            </a:lvl1pPr>
            <a:lvl2pPr indent="0" lvl="1" marL="342900" marR="0" rtl="0" algn="l">
              <a:lnSpc>
                <a:spcPct val="90000"/>
              </a:lnSpc>
              <a:spcBef>
                <a:spcPts val="400"/>
              </a:spcBef>
              <a:spcAft>
                <a:spcPts val="0"/>
              </a:spcAft>
              <a:buClr>
                <a:srgbClr val="888888"/>
              </a:buClr>
              <a:buSzPts val="1800"/>
              <a:buFont typeface="Arial"/>
              <a:buNone/>
              <a:defRPr b="0" i="0" sz="1500" u="none" cap="none" strike="noStrike">
                <a:solidFill>
                  <a:srgbClr val="888888"/>
                </a:solidFill>
                <a:latin typeface="Calibri"/>
                <a:ea typeface="Calibri"/>
                <a:cs typeface="Calibri"/>
                <a:sym typeface="Calibri"/>
              </a:defRPr>
            </a:lvl2pPr>
            <a:lvl3pPr indent="0" lvl="2" marL="685800" marR="0" rtl="0" algn="l">
              <a:lnSpc>
                <a:spcPct val="90000"/>
              </a:lnSpc>
              <a:spcBef>
                <a:spcPts val="400"/>
              </a:spcBef>
              <a:spcAft>
                <a:spcPts val="0"/>
              </a:spcAft>
              <a:buClr>
                <a:srgbClr val="888888"/>
              </a:buClr>
              <a:buSzPts val="1500"/>
              <a:buFont typeface="Arial"/>
              <a:buNone/>
              <a:defRPr b="0" i="0" sz="1400" u="none" cap="none" strike="noStrike">
                <a:solidFill>
                  <a:srgbClr val="888888"/>
                </a:solidFill>
                <a:latin typeface="Calibri"/>
                <a:ea typeface="Calibri"/>
                <a:cs typeface="Calibri"/>
                <a:sym typeface="Calibri"/>
              </a:defRPr>
            </a:lvl3pPr>
            <a:lvl4pPr indent="0" lvl="3" marL="10287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4pPr>
            <a:lvl5pPr indent="0" lvl="4" marL="13716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5pPr>
            <a:lvl6pPr indent="0" lvl="5" marL="17145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6pPr>
            <a:lvl7pPr indent="0" lvl="6" marL="20574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7pPr>
            <a:lvl8pPr indent="0" lvl="7" marL="24003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8pPr>
            <a:lvl9pPr indent="0" lvl="8" marL="27432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9pPr>
          </a:lstStyle>
          <a:p/>
        </p:txBody>
      </p:sp>
      <p:sp>
        <p:nvSpPr>
          <p:cNvPr id="295" name="Shape 295"/>
          <p:cNvSpPr txBox="1"/>
          <p:nvPr>
            <p:ph idx="10" type="dt"/>
          </p:nvPr>
        </p:nvSpPr>
        <p:spPr>
          <a:xfrm>
            <a:off x="628656" y="4767262"/>
            <a:ext cx="20574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296" name="Shape 296"/>
          <p:cNvSpPr txBox="1"/>
          <p:nvPr>
            <p:ph idx="11" type="ftr"/>
          </p:nvPr>
        </p:nvSpPr>
        <p:spPr>
          <a:xfrm>
            <a:off x="3028950" y="4767262"/>
            <a:ext cx="30861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297" name="Shape 297"/>
          <p:cNvSpPr txBox="1"/>
          <p:nvPr>
            <p:ph idx="12" type="sldNum"/>
          </p:nvPr>
        </p:nvSpPr>
        <p:spPr>
          <a:xfrm>
            <a:off x="6457957" y="4767262"/>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298" name="Shape 298"/>
        <p:cNvGrpSpPr/>
        <p:nvPr/>
      </p:nvGrpSpPr>
      <p:grpSpPr>
        <a:xfrm>
          <a:off x="0" y="0"/>
          <a:ext cx="0" cy="0"/>
          <a:chOff x="0" y="0"/>
          <a:chExt cx="0" cy="0"/>
        </a:xfrm>
      </p:grpSpPr>
      <p:sp>
        <p:nvSpPr>
          <p:cNvPr id="299" name="Shape 299"/>
          <p:cNvSpPr txBox="1"/>
          <p:nvPr>
            <p:ph type="title"/>
          </p:nvPr>
        </p:nvSpPr>
        <p:spPr>
          <a:xfrm>
            <a:off x="628656" y="273837"/>
            <a:ext cx="7886700" cy="994200"/>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400"/>
            </a:lvl2pPr>
            <a:lvl3pPr indent="0" lvl="2" rtl="0">
              <a:spcBef>
                <a:spcPts val="0"/>
              </a:spcBef>
              <a:buSzPts val="1400"/>
              <a:buFont typeface="Arial"/>
              <a:buNone/>
              <a:defRPr sz="1400"/>
            </a:lvl3pPr>
            <a:lvl4pPr indent="0" lvl="3" rtl="0">
              <a:spcBef>
                <a:spcPts val="0"/>
              </a:spcBef>
              <a:buSzPts val="1400"/>
              <a:buFont typeface="Arial"/>
              <a:buNone/>
              <a:defRPr sz="1400"/>
            </a:lvl4pPr>
            <a:lvl5pPr indent="0" lvl="4" rtl="0">
              <a:spcBef>
                <a:spcPts val="0"/>
              </a:spcBef>
              <a:buSzPts val="1400"/>
              <a:buFont typeface="Arial"/>
              <a:buNone/>
              <a:defRPr sz="1400"/>
            </a:lvl5pPr>
            <a:lvl6pPr indent="0" lvl="5" rtl="0">
              <a:spcBef>
                <a:spcPts val="0"/>
              </a:spcBef>
              <a:buSzPts val="1400"/>
              <a:buFont typeface="Arial"/>
              <a:buNone/>
              <a:defRPr sz="1400"/>
            </a:lvl6pPr>
            <a:lvl7pPr indent="0" lvl="6" rtl="0">
              <a:spcBef>
                <a:spcPts val="0"/>
              </a:spcBef>
              <a:buSzPts val="1400"/>
              <a:buFont typeface="Arial"/>
              <a:buNone/>
              <a:defRPr sz="1400"/>
            </a:lvl7pPr>
            <a:lvl8pPr indent="0" lvl="7" rtl="0">
              <a:spcBef>
                <a:spcPts val="0"/>
              </a:spcBef>
              <a:buSzPts val="1400"/>
              <a:buFont typeface="Arial"/>
              <a:buNone/>
              <a:defRPr sz="1400"/>
            </a:lvl8pPr>
            <a:lvl9pPr indent="0" lvl="8" rtl="0">
              <a:spcBef>
                <a:spcPts val="0"/>
              </a:spcBef>
              <a:buSzPts val="1400"/>
              <a:buFont typeface="Arial"/>
              <a:buNone/>
              <a:defRPr sz="1400"/>
            </a:lvl9pPr>
          </a:lstStyle>
          <a:p/>
        </p:txBody>
      </p:sp>
      <p:sp>
        <p:nvSpPr>
          <p:cNvPr id="300" name="Shape 300"/>
          <p:cNvSpPr txBox="1"/>
          <p:nvPr>
            <p:ph idx="1" type="body"/>
          </p:nvPr>
        </p:nvSpPr>
        <p:spPr>
          <a:xfrm>
            <a:off x="628650" y="1369220"/>
            <a:ext cx="3886200" cy="3263400"/>
          </a:xfrm>
          <a:prstGeom prst="rect">
            <a:avLst/>
          </a:prstGeom>
          <a:noFill/>
          <a:ln>
            <a:noFill/>
          </a:ln>
        </p:spPr>
        <p:txBody>
          <a:bodyPr anchorCtr="0" anchor="t" bIns="91425" lIns="91425" rIns="91425" wrap="square" tIns="91425"/>
          <a:lstStyle>
            <a:lvl1pPr indent="857250" lvl="0" marL="1778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736600" lvl="1" marL="5207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552450" lvl="2" marL="863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533400" lvl="3" marL="1206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533400" lvl="4" marL="1549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533400" lvl="5" marL="1892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533400" lvl="6" marL="2235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533400" lvl="7" marL="25781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533400" lvl="8" marL="2921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01" name="Shape 301"/>
          <p:cNvSpPr txBox="1"/>
          <p:nvPr>
            <p:ph idx="2" type="body"/>
          </p:nvPr>
        </p:nvSpPr>
        <p:spPr>
          <a:xfrm>
            <a:off x="4629151" y="1369220"/>
            <a:ext cx="3886200" cy="3263400"/>
          </a:xfrm>
          <a:prstGeom prst="rect">
            <a:avLst/>
          </a:prstGeom>
          <a:noFill/>
          <a:ln>
            <a:noFill/>
          </a:ln>
        </p:spPr>
        <p:txBody>
          <a:bodyPr anchorCtr="0" anchor="t" bIns="91425" lIns="91425" rIns="91425" wrap="square" tIns="91425"/>
          <a:lstStyle>
            <a:lvl1pPr indent="857250" lvl="0" marL="1778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736600" lvl="1" marL="5207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552450" lvl="2" marL="863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533400" lvl="3" marL="1206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533400" lvl="4" marL="1549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533400" lvl="5" marL="1892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533400" lvl="6" marL="2235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533400" lvl="7" marL="25781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533400" lvl="8" marL="2921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02" name="Shape 302"/>
          <p:cNvSpPr txBox="1"/>
          <p:nvPr>
            <p:ph idx="10" type="dt"/>
          </p:nvPr>
        </p:nvSpPr>
        <p:spPr>
          <a:xfrm>
            <a:off x="628656" y="4767262"/>
            <a:ext cx="20574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303" name="Shape 303"/>
          <p:cNvSpPr txBox="1"/>
          <p:nvPr>
            <p:ph idx="11" type="ftr"/>
          </p:nvPr>
        </p:nvSpPr>
        <p:spPr>
          <a:xfrm>
            <a:off x="3028950" y="4767262"/>
            <a:ext cx="30861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304" name="Shape 304"/>
          <p:cNvSpPr txBox="1"/>
          <p:nvPr>
            <p:ph idx="12" type="sldNum"/>
          </p:nvPr>
        </p:nvSpPr>
        <p:spPr>
          <a:xfrm>
            <a:off x="6457957" y="4767262"/>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305" name="Shape 305"/>
        <p:cNvGrpSpPr/>
        <p:nvPr/>
      </p:nvGrpSpPr>
      <p:grpSpPr>
        <a:xfrm>
          <a:off x="0" y="0"/>
          <a:ext cx="0" cy="0"/>
          <a:chOff x="0" y="0"/>
          <a:chExt cx="0" cy="0"/>
        </a:xfrm>
      </p:grpSpPr>
      <p:sp>
        <p:nvSpPr>
          <p:cNvPr id="306" name="Shape 306"/>
          <p:cNvSpPr txBox="1"/>
          <p:nvPr>
            <p:ph type="title"/>
          </p:nvPr>
        </p:nvSpPr>
        <p:spPr>
          <a:xfrm>
            <a:off x="629847" y="273837"/>
            <a:ext cx="7886700" cy="994200"/>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400"/>
            </a:lvl2pPr>
            <a:lvl3pPr indent="0" lvl="2" rtl="0">
              <a:spcBef>
                <a:spcPts val="0"/>
              </a:spcBef>
              <a:buSzPts val="1400"/>
              <a:buFont typeface="Arial"/>
              <a:buNone/>
              <a:defRPr sz="1400"/>
            </a:lvl3pPr>
            <a:lvl4pPr indent="0" lvl="3" rtl="0">
              <a:spcBef>
                <a:spcPts val="0"/>
              </a:spcBef>
              <a:buSzPts val="1400"/>
              <a:buFont typeface="Arial"/>
              <a:buNone/>
              <a:defRPr sz="1400"/>
            </a:lvl4pPr>
            <a:lvl5pPr indent="0" lvl="4" rtl="0">
              <a:spcBef>
                <a:spcPts val="0"/>
              </a:spcBef>
              <a:buSzPts val="1400"/>
              <a:buFont typeface="Arial"/>
              <a:buNone/>
              <a:defRPr sz="1400"/>
            </a:lvl5pPr>
            <a:lvl6pPr indent="0" lvl="5" rtl="0">
              <a:spcBef>
                <a:spcPts val="0"/>
              </a:spcBef>
              <a:buSzPts val="1400"/>
              <a:buFont typeface="Arial"/>
              <a:buNone/>
              <a:defRPr sz="1400"/>
            </a:lvl6pPr>
            <a:lvl7pPr indent="0" lvl="6" rtl="0">
              <a:spcBef>
                <a:spcPts val="0"/>
              </a:spcBef>
              <a:buSzPts val="1400"/>
              <a:buFont typeface="Arial"/>
              <a:buNone/>
              <a:defRPr sz="1400"/>
            </a:lvl7pPr>
            <a:lvl8pPr indent="0" lvl="7" rtl="0">
              <a:spcBef>
                <a:spcPts val="0"/>
              </a:spcBef>
              <a:buSzPts val="1400"/>
              <a:buFont typeface="Arial"/>
              <a:buNone/>
              <a:defRPr sz="1400"/>
            </a:lvl8pPr>
            <a:lvl9pPr indent="0" lvl="8" rtl="0">
              <a:spcBef>
                <a:spcPts val="0"/>
              </a:spcBef>
              <a:buSzPts val="1400"/>
              <a:buFont typeface="Arial"/>
              <a:buNone/>
              <a:defRPr sz="1400"/>
            </a:lvl9pPr>
          </a:lstStyle>
          <a:p/>
        </p:txBody>
      </p:sp>
      <p:sp>
        <p:nvSpPr>
          <p:cNvPr id="307" name="Shape 307"/>
          <p:cNvSpPr txBox="1"/>
          <p:nvPr>
            <p:ph idx="1" type="body"/>
          </p:nvPr>
        </p:nvSpPr>
        <p:spPr>
          <a:xfrm>
            <a:off x="629841" y="1260870"/>
            <a:ext cx="3868200" cy="618000"/>
          </a:xfrm>
          <a:prstGeom prst="rect">
            <a:avLst/>
          </a:prstGeom>
          <a:noFill/>
          <a:ln>
            <a:noFill/>
          </a:ln>
        </p:spPr>
        <p:txBody>
          <a:bodyPr anchorCtr="0" anchor="b" bIns="91425" lIns="91425" rIns="91425" wrap="square" tIns="91425"/>
          <a:lstStyle>
            <a:lvl1pPr indent="0" lvl="0" marL="0" marR="0" rtl="0" algn="l">
              <a:lnSpc>
                <a:spcPct val="90000"/>
              </a:lnSpc>
              <a:spcBef>
                <a:spcPts val="800"/>
              </a:spcBef>
              <a:spcAft>
                <a:spcPts val="0"/>
              </a:spcAft>
              <a:buClr>
                <a:schemeClr val="dk1"/>
              </a:buClr>
              <a:buSzPts val="2100"/>
              <a:buFont typeface="Arial"/>
              <a:buNone/>
              <a:defRPr b="1" i="0" sz="18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spcAft>
                <a:spcPts val="0"/>
              </a:spcAft>
              <a:buClr>
                <a:schemeClr val="dk1"/>
              </a:buClr>
              <a:buSzPts val="1800"/>
              <a:buFont typeface="Arial"/>
              <a:buNone/>
              <a:defRPr b="1" i="0" sz="15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spcAft>
                <a:spcPts val="0"/>
              </a:spcAft>
              <a:buClr>
                <a:schemeClr val="dk1"/>
              </a:buClr>
              <a:buSzPts val="1500"/>
              <a:buFont typeface="Arial"/>
              <a:buNone/>
              <a:defRPr b="1" i="0" sz="14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9pPr>
          </a:lstStyle>
          <a:p/>
        </p:txBody>
      </p:sp>
      <p:sp>
        <p:nvSpPr>
          <p:cNvPr id="308" name="Shape 308"/>
          <p:cNvSpPr txBox="1"/>
          <p:nvPr>
            <p:ph idx="2" type="body"/>
          </p:nvPr>
        </p:nvSpPr>
        <p:spPr>
          <a:xfrm>
            <a:off x="629841" y="1878806"/>
            <a:ext cx="3868200" cy="2763300"/>
          </a:xfrm>
          <a:prstGeom prst="rect">
            <a:avLst/>
          </a:prstGeom>
          <a:noFill/>
          <a:ln>
            <a:noFill/>
          </a:ln>
        </p:spPr>
        <p:txBody>
          <a:bodyPr anchorCtr="0" anchor="t" bIns="91425" lIns="91425" rIns="91425" wrap="square" tIns="91425"/>
          <a:lstStyle>
            <a:lvl1pPr indent="857250" lvl="0" marL="1778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736600" lvl="1" marL="5207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552450" lvl="2" marL="863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533400" lvl="3" marL="1206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533400" lvl="4" marL="1549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533400" lvl="5" marL="1892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533400" lvl="6" marL="2235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533400" lvl="7" marL="25781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533400" lvl="8" marL="2921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09" name="Shape 309"/>
          <p:cNvSpPr txBox="1"/>
          <p:nvPr>
            <p:ph idx="3" type="body"/>
          </p:nvPr>
        </p:nvSpPr>
        <p:spPr>
          <a:xfrm>
            <a:off x="4629151" y="1260870"/>
            <a:ext cx="3887400" cy="618000"/>
          </a:xfrm>
          <a:prstGeom prst="rect">
            <a:avLst/>
          </a:prstGeom>
          <a:noFill/>
          <a:ln>
            <a:noFill/>
          </a:ln>
        </p:spPr>
        <p:txBody>
          <a:bodyPr anchorCtr="0" anchor="b" bIns="91425" lIns="91425" rIns="91425" wrap="square" tIns="91425"/>
          <a:lstStyle>
            <a:lvl1pPr indent="0" lvl="0" marL="0" marR="0" rtl="0" algn="l">
              <a:lnSpc>
                <a:spcPct val="90000"/>
              </a:lnSpc>
              <a:spcBef>
                <a:spcPts val="800"/>
              </a:spcBef>
              <a:spcAft>
                <a:spcPts val="0"/>
              </a:spcAft>
              <a:buClr>
                <a:schemeClr val="dk1"/>
              </a:buClr>
              <a:buSzPts val="2100"/>
              <a:buFont typeface="Arial"/>
              <a:buNone/>
              <a:defRPr b="1" i="0" sz="18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spcAft>
                <a:spcPts val="0"/>
              </a:spcAft>
              <a:buClr>
                <a:schemeClr val="dk1"/>
              </a:buClr>
              <a:buSzPts val="1800"/>
              <a:buFont typeface="Arial"/>
              <a:buNone/>
              <a:defRPr b="1" i="0" sz="15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spcAft>
                <a:spcPts val="0"/>
              </a:spcAft>
              <a:buClr>
                <a:schemeClr val="dk1"/>
              </a:buClr>
              <a:buSzPts val="1500"/>
              <a:buFont typeface="Arial"/>
              <a:buNone/>
              <a:defRPr b="1" i="0" sz="14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9pPr>
          </a:lstStyle>
          <a:p/>
        </p:txBody>
      </p:sp>
      <p:sp>
        <p:nvSpPr>
          <p:cNvPr id="310" name="Shape 310"/>
          <p:cNvSpPr txBox="1"/>
          <p:nvPr>
            <p:ph idx="4" type="body"/>
          </p:nvPr>
        </p:nvSpPr>
        <p:spPr>
          <a:xfrm>
            <a:off x="4629151" y="1878806"/>
            <a:ext cx="3887400" cy="2763300"/>
          </a:xfrm>
          <a:prstGeom prst="rect">
            <a:avLst/>
          </a:prstGeom>
          <a:noFill/>
          <a:ln>
            <a:noFill/>
          </a:ln>
        </p:spPr>
        <p:txBody>
          <a:bodyPr anchorCtr="0" anchor="t" bIns="91425" lIns="91425" rIns="91425" wrap="square" tIns="91425"/>
          <a:lstStyle>
            <a:lvl1pPr indent="857250" lvl="0" marL="1778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736600" lvl="1" marL="5207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552450" lvl="2" marL="863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533400" lvl="3" marL="1206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533400" lvl="4" marL="1549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533400" lvl="5" marL="1892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533400" lvl="6" marL="2235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533400" lvl="7" marL="25781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533400" lvl="8" marL="2921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11" name="Shape 311"/>
          <p:cNvSpPr txBox="1"/>
          <p:nvPr>
            <p:ph idx="10" type="dt"/>
          </p:nvPr>
        </p:nvSpPr>
        <p:spPr>
          <a:xfrm>
            <a:off x="628656" y="4767262"/>
            <a:ext cx="20574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312" name="Shape 312"/>
          <p:cNvSpPr txBox="1"/>
          <p:nvPr>
            <p:ph idx="11" type="ftr"/>
          </p:nvPr>
        </p:nvSpPr>
        <p:spPr>
          <a:xfrm>
            <a:off x="3028950" y="4767262"/>
            <a:ext cx="30861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313" name="Shape 313"/>
          <p:cNvSpPr txBox="1"/>
          <p:nvPr>
            <p:ph idx="12" type="sldNum"/>
          </p:nvPr>
        </p:nvSpPr>
        <p:spPr>
          <a:xfrm>
            <a:off x="6457957" y="4767262"/>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14" name="Shape 314"/>
        <p:cNvGrpSpPr/>
        <p:nvPr/>
      </p:nvGrpSpPr>
      <p:grpSpPr>
        <a:xfrm>
          <a:off x="0" y="0"/>
          <a:ext cx="0" cy="0"/>
          <a:chOff x="0" y="0"/>
          <a:chExt cx="0" cy="0"/>
        </a:xfrm>
      </p:grpSpPr>
      <p:sp>
        <p:nvSpPr>
          <p:cNvPr id="315" name="Shape 315"/>
          <p:cNvSpPr txBox="1"/>
          <p:nvPr>
            <p:ph type="title"/>
          </p:nvPr>
        </p:nvSpPr>
        <p:spPr>
          <a:xfrm>
            <a:off x="628656" y="273837"/>
            <a:ext cx="7886700" cy="994200"/>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400"/>
            </a:lvl2pPr>
            <a:lvl3pPr indent="0" lvl="2" rtl="0">
              <a:spcBef>
                <a:spcPts val="0"/>
              </a:spcBef>
              <a:buSzPts val="1400"/>
              <a:buFont typeface="Arial"/>
              <a:buNone/>
              <a:defRPr sz="1400"/>
            </a:lvl3pPr>
            <a:lvl4pPr indent="0" lvl="3" rtl="0">
              <a:spcBef>
                <a:spcPts val="0"/>
              </a:spcBef>
              <a:buSzPts val="1400"/>
              <a:buFont typeface="Arial"/>
              <a:buNone/>
              <a:defRPr sz="1400"/>
            </a:lvl4pPr>
            <a:lvl5pPr indent="0" lvl="4" rtl="0">
              <a:spcBef>
                <a:spcPts val="0"/>
              </a:spcBef>
              <a:buSzPts val="1400"/>
              <a:buFont typeface="Arial"/>
              <a:buNone/>
              <a:defRPr sz="1400"/>
            </a:lvl5pPr>
            <a:lvl6pPr indent="0" lvl="5" rtl="0">
              <a:spcBef>
                <a:spcPts val="0"/>
              </a:spcBef>
              <a:buSzPts val="1400"/>
              <a:buFont typeface="Arial"/>
              <a:buNone/>
              <a:defRPr sz="1400"/>
            </a:lvl6pPr>
            <a:lvl7pPr indent="0" lvl="6" rtl="0">
              <a:spcBef>
                <a:spcPts val="0"/>
              </a:spcBef>
              <a:buSzPts val="1400"/>
              <a:buFont typeface="Arial"/>
              <a:buNone/>
              <a:defRPr sz="1400"/>
            </a:lvl7pPr>
            <a:lvl8pPr indent="0" lvl="7" rtl="0">
              <a:spcBef>
                <a:spcPts val="0"/>
              </a:spcBef>
              <a:buSzPts val="1400"/>
              <a:buFont typeface="Arial"/>
              <a:buNone/>
              <a:defRPr sz="1400"/>
            </a:lvl8pPr>
            <a:lvl9pPr indent="0" lvl="8" rtl="0">
              <a:spcBef>
                <a:spcPts val="0"/>
              </a:spcBef>
              <a:buSzPts val="1400"/>
              <a:buFont typeface="Arial"/>
              <a:buNone/>
              <a:defRPr sz="1400"/>
            </a:lvl9pPr>
          </a:lstStyle>
          <a:p/>
        </p:txBody>
      </p:sp>
      <p:sp>
        <p:nvSpPr>
          <p:cNvPr id="316" name="Shape 316"/>
          <p:cNvSpPr txBox="1"/>
          <p:nvPr>
            <p:ph idx="10" type="dt"/>
          </p:nvPr>
        </p:nvSpPr>
        <p:spPr>
          <a:xfrm>
            <a:off x="628656" y="4767262"/>
            <a:ext cx="20574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317" name="Shape 317"/>
          <p:cNvSpPr txBox="1"/>
          <p:nvPr>
            <p:ph idx="11" type="ftr"/>
          </p:nvPr>
        </p:nvSpPr>
        <p:spPr>
          <a:xfrm>
            <a:off x="3028950" y="4767262"/>
            <a:ext cx="30861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318" name="Shape 318"/>
          <p:cNvSpPr txBox="1"/>
          <p:nvPr>
            <p:ph idx="12" type="sldNum"/>
          </p:nvPr>
        </p:nvSpPr>
        <p:spPr>
          <a:xfrm>
            <a:off x="6457957" y="4767262"/>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319" name="Shape 319"/>
        <p:cNvGrpSpPr/>
        <p:nvPr/>
      </p:nvGrpSpPr>
      <p:grpSpPr>
        <a:xfrm>
          <a:off x="0" y="0"/>
          <a:ext cx="0" cy="0"/>
          <a:chOff x="0" y="0"/>
          <a:chExt cx="0" cy="0"/>
        </a:xfrm>
      </p:grpSpPr>
      <p:sp>
        <p:nvSpPr>
          <p:cNvPr id="320" name="Shape 320"/>
          <p:cNvSpPr txBox="1"/>
          <p:nvPr>
            <p:ph type="title"/>
          </p:nvPr>
        </p:nvSpPr>
        <p:spPr>
          <a:xfrm>
            <a:off x="629847" y="342904"/>
            <a:ext cx="2949300" cy="1200000"/>
          </a:xfrm>
          <a:prstGeom prst="rect">
            <a:avLst/>
          </a:prstGeom>
          <a:noFill/>
          <a:ln>
            <a:noFill/>
          </a:ln>
        </p:spPr>
        <p:txBody>
          <a:bodyPr anchorCtr="0" anchor="b"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400"/>
            </a:lvl2pPr>
            <a:lvl3pPr indent="0" lvl="2" rtl="0">
              <a:spcBef>
                <a:spcPts val="0"/>
              </a:spcBef>
              <a:buSzPts val="1400"/>
              <a:buFont typeface="Arial"/>
              <a:buNone/>
              <a:defRPr sz="1400"/>
            </a:lvl3pPr>
            <a:lvl4pPr indent="0" lvl="3" rtl="0">
              <a:spcBef>
                <a:spcPts val="0"/>
              </a:spcBef>
              <a:buSzPts val="1400"/>
              <a:buFont typeface="Arial"/>
              <a:buNone/>
              <a:defRPr sz="1400"/>
            </a:lvl4pPr>
            <a:lvl5pPr indent="0" lvl="4" rtl="0">
              <a:spcBef>
                <a:spcPts val="0"/>
              </a:spcBef>
              <a:buSzPts val="1400"/>
              <a:buFont typeface="Arial"/>
              <a:buNone/>
              <a:defRPr sz="1400"/>
            </a:lvl5pPr>
            <a:lvl6pPr indent="0" lvl="5" rtl="0">
              <a:spcBef>
                <a:spcPts val="0"/>
              </a:spcBef>
              <a:buSzPts val="1400"/>
              <a:buFont typeface="Arial"/>
              <a:buNone/>
              <a:defRPr sz="1400"/>
            </a:lvl6pPr>
            <a:lvl7pPr indent="0" lvl="6" rtl="0">
              <a:spcBef>
                <a:spcPts val="0"/>
              </a:spcBef>
              <a:buSzPts val="1400"/>
              <a:buFont typeface="Arial"/>
              <a:buNone/>
              <a:defRPr sz="1400"/>
            </a:lvl7pPr>
            <a:lvl8pPr indent="0" lvl="7" rtl="0">
              <a:spcBef>
                <a:spcPts val="0"/>
              </a:spcBef>
              <a:buSzPts val="1400"/>
              <a:buFont typeface="Arial"/>
              <a:buNone/>
              <a:defRPr sz="1400"/>
            </a:lvl8pPr>
            <a:lvl9pPr indent="0" lvl="8" rtl="0">
              <a:spcBef>
                <a:spcPts val="0"/>
              </a:spcBef>
              <a:buSzPts val="1400"/>
              <a:buFont typeface="Arial"/>
              <a:buNone/>
              <a:defRPr sz="1400"/>
            </a:lvl9pPr>
          </a:lstStyle>
          <a:p/>
        </p:txBody>
      </p:sp>
      <p:sp>
        <p:nvSpPr>
          <p:cNvPr id="321" name="Shape 321"/>
          <p:cNvSpPr/>
          <p:nvPr>
            <p:ph idx="2" type="pic"/>
          </p:nvPr>
        </p:nvSpPr>
        <p:spPr>
          <a:xfrm>
            <a:off x="3887392" y="740568"/>
            <a:ext cx="4629000" cy="3655200"/>
          </a:xfrm>
          <a:prstGeom prst="rect">
            <a:avLst/>
          </a:prstGeom>
          <a:noFill/>
          <a:ln>
            <a:noFill/>
          </a:ln>
        </p:spPr>
        <p:txBody>
          <a:bodyPr anchorCtr="0" anchor="t" bIns="91425" lIns="91425" rIns="91425" wrap="square" tIns="91425"/>
          <a:lstStyle>
            <a:lvl1pPr indent="0" lvl="0" marL="0" marR="0" rtl="0" algn="l">
              <a:lnSpc>
                <a:spcPct val="90000"/>
              </a:lnSpc>
              <a:spcBef>
                <a:spcPts val="80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spcAft>
                <a:spcPts val="0"/>
              </a:spcAft>
              <a:buClr>
                <a:schemeClr val="dk1"/>
              </a:buClr>
              <a:buSzPts val="1400"/>
              <a:buFont typeface="Arial"/>
              <a:buNone/>
              <a:defRPr b="0" i="0" sz="2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spcAft>
                <a:spcPts val="0"/>
              </a:spcAft>
              <a:buClr>
                <a:schemeClr val="dk1"/>
              </a:buClr>
              <a:buSzPts val="1400"/>
              <a:buFont typeface="Arial"/>
              <a:buNone/>
              <a:defRPr b="0" i="0" sz="18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spcAft>
                <a:spcPts val="0"/>
              </a:spcAft>
              <a:buClr>
                <a:schemeClr val="dk1"/>
              </a:buClr>
              <a:buSzPts val="1400"/>
              <a:buFont typeface="Arial"/>
              <a:buNone/>
              <a:defRPr b="0" i="0" sz="15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spcAft>
                <a:spcPts val="0"/>
              </a:spcAft>
              <a:buClr>
                <a:schemeClr val="dk1"/>
              </a:buClr>
              <a:buSzPts val="1400"/>
              <a:buFont typeface="Arial"/>
              <a:buNone/>
              <a:defRPr b="0" i="0" sz="15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spcAft>
                <a:spcPts val="0"/>
              </a:spcAft>
              <a:buClr>
                <a:schemeClr val="dk1"/>
              </a:buClr>
              <a:buSzPts val="1400"/>
              <a:buFont typeface="Arial"/>
              <a:buNone/>
              <a:defRPr b="0" i="0" sz="15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spcAft>
                <a:spcPts val="0"/>
              </a:spcAft>
              <a:buClr>
                <a:schemeClr val="dk1"/>
              </a:buClr>
              <a:buSzPts val="1400"/>
              <a:buFont typeface="Arial"/>
              <a:buNone/>
              <a:defRPr b="0" i="0" sz="15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spcAft>
                <a:spcPts val="0"/>
              </a:spcAft>
              <a:buClr>
                <a:schemeClr val="dk1"/>
              </a:buClr>
              <a:buSzPts val="1400"/>
              <a:buFont typeface="Arial"/>
              <a:buNone/>
              <a:defRPr b="0" i="0" sz="15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spcAft>
                <a:spcPts val="0"/>
              </a:spcAft>
              <a:buClr>
                <a:schemeClr val="dk1"/>
              </a:buClr>
              <a:buSzPts val="1400"/>
              <a:buFont typeface="Arial"/>
              <a:buNone/>
              <a:defRPr b="0" i="0" sz="1500" u="none" cap="none" strike="noStrike">
                <a:solidFill>
                  <a:schemeClr val="dk1"/>
                </a:solidFill>
                <a:latin typeface="Calibri"/>
                <a:ea typeface="Calibri"/>
                <a:cs typeface="Calibri"/>
                <a:sym typeface="Calibri"/>
              </a:defRPr>
            </a:lvl9pPr>
          </a:lstStyle>
          <a:p/>
        </p:txBody>
      </p:sp>
      <p:sp>
        <p:nvSpPr>
          <p:cNvPr id="322" name="Shape 322"/>
          <p:cNvSpPr txBox="1"/>
          <p:nvPr>
            <p:ph idx="1" type="body"/>
          </p:nvPr>
        </p:nvSpPr>
        <p:spPr>
          <a:xfrm>
            <a:off x="629847" y="1543054"/>
            <a:ext cx="2949300" cy="2858700"/>
          </a:xfrm>
          <a:prstGeom prst="rect">
            <a:avLst/>
          </a:prstGeom>
          <a:noFill/>
          <a:ln>
            <a:noFill/>
          </a:ln>
        </p:spPr>
        <p:txBody>
          <a:bodyPr anchorCtr="0" anchor="t" bIns="91425" lIns="91425" rIns="91425" wrap="square" tIns="91425"/>
          <a:lstStyle>
            <a:lvl1pPr indent="0" lvl="0" marL="0" marR="0" rtl="0" algn="l">
              <a:lnSpc>
                <a:spcPct val="90000"/>
              </a:lnSpc>
              <a:spcBef>
                <a:spcPts val="800"/>
              </a:spcBef>
              <a:spcAft>
                <a:spcPts val="0"/>
              </a:spcAft>
              <a:buClr>
                <a:schemeClr val="dk1"/>
              </a:buClr>
              <a:buSzPts val="2100"/>
              <a:buFont typeface="Arial"/>
              <a:buNone/>
              <a:defRPr b="0" i="0" sz="12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spcAft>
                <a:spcPts val="0"/>
              </a:spcAft>
              <a:buClr>
                <a:schemeClr val="dk1"/>
              </a:buClr>
              <a:buSzPts val="1800"/>
              <a:buFont typeface="Arial"/>
              <a:buNone/>
              <a:defRPr b="0" i="0" sz="1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spcAft>
                <a:spcPts val="0"/>
              </a:spcAft>
              <a:buClr>
                <a:schemeClr val="dk1"/>
              </a:buClr>
              <a:buSzPts val="1500"/>
              <a:buFont typeface="Arial"/>
              <a:buNone/>
              <a:defRPr b="0" i="0" sz="9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9pPr>
          </a:lstStyle>
          <a:p/>
        </p:txBody>
      </p:sp>
      <p:sp>
        <p:nvSpPr>
          <p:cNvPr id="323" name="Shape 323"/>
          <p:cNvSpPr txBox="1"/>
          <p:nvPr>
            <p:ph idx="10" type="dt"/>
          </p:nvPr>
        </p:nvSpPr>
        <p:spPr>
          <a:xfrm>
            <a:off x="628656" y="4767262"/>
            <a:ext cx="20574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324" name="Shape 324"/>
          <p:cNvSpPr txBox="1"/>
          <p:nvPr>
            <p:ph idx="11" type="ftr"/>
          </p:nvPr>
        </p:nvSpPr>
        <p:spPr>
          <a:xfrm>
            <a:off x="3028950" y="4767262"/>
            <a:ext cx="30861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325" name="Shape 325"/>
          <p:cNvSpPr txBox="1"/>
          <p:nvPr>
            <p:ph idx="12" type="sldNum"/>
          </p:nvPr>
        </p:nvSpPr>
        <p:spPr>
          <a:xfrm>
            <a:off x="6457957" y="4767262"/>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326" name="Shape 326"/>
        <p:cNvGrpSpPr/>
        <p:nvPr/>
      </p:nvGrpSpPr>
      <p:grpSpPr>
        <a:xfrm>
          <a:off x="0" y="0"/>
          <a:ext cx="0" cy="0"/>
          <a:chOff x="0" y="0"/>
          <a:chExt cx="0" cy="0"/>
        </a:xfrm>
      </p:grpSpPr>
      <p:sp>
        <p:nvSpPr>
          <p:cNvPr id="327" name="Shape 327"/>
          <p:cNvSpPr txBox="1"/>
          <p:nvPr>
            <p:ph type="title"/>
          </p:nvPr>
        </p:nvSpPr>
        <p:spPr>
          <a:xfrm>
            <a:off x="628656" y="273837"/>
            <a:ext cx="7886700" cy="994200"/>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400"/>
            </a:lvl2pPr>
            <a:lvl3pPr indent="0" lvl="2" rtl="0">
              <a:spcBef>
                <a:spcPts val="0"/>
              </a:spcBef>
              <a:buSzPts val="1400"/>
              <a:buFont typeface="Arial"/>
              <a:buNone/>
              <a:defRPr sz="1400"/>
            </a:lvl3pPr>
            <a:lvl4pPr indent="0" lvl="3" rtl="0">
              <a:spcBef>
                <a:spcPts val="0"/>
              </a:spcBef>
              <a:buSzPts val="1400"/>
              <a:buFont typeface="Arial"/>
              <a:buNone/>
              <a:defRPr sz="1400"/>
            </a:lvl4pPr>
            <a:lvl5pPr indent="0" lvl="4" rtl="0">
              <a:spcBef>
                <a:spcPts val="0"/>
              </a:spcBef>
              <a:buSzPts val="1400"/>
              <a:buFont typeface="Arial"/>
              <a:buNone/>
              <a:defRPr sz="1400"/>
            </a:lvl5pPr>
            <a:lvl6pPr indent="0" lvl="5" rtl="0">
              <a:spcBef>
                <a:spcPts val="0"/>
              </a:spcBef>
              <a:buSzPts val="1400"/>
              <a:buFont typeface="Arial"/>
              <a:buNone/>
              <a:defRPr sz="1400"/>
            </a:lvl6pPr>
            <a:lvl7pPr indent="0" lvl="6" rtl="0">
              <a:spcBef>
                <a:spcPts val="0"/>
              </a:spcBef>
              <a:buSzPts val="1400"/>
              <a:buFont typeface="Arial"/>
              <a:buNone/>
              <a:defRPr sz="1400"/>
            </a:lvl7pPr>
            <a:lvl8pPr indent="0" lvl="7" rtl="0">
              <a:spcBef>
                <a:spcPts val="0"/>
              </a:spcBef>
              <a:buSzPts val="1400"/>
              <a:buFont typeface="Arial"/>
              <a:buNone/>
              <a:defRPr sz="1400"/>
            </a:lvl8pPr>
            <a:lvl9pPr indent="0" lvl="8" rtl="0">
              <a:spcBef>
                <a:spcPts val="0"/>
              </a:spcBef>
              <a:buSzPts val="1400"/>
              <a:buFont typeface="Arial"/>
              <a:buNone/>
              <a:defRPr sz="1400"/>
            </a:lvl9pPr>
          </a:lstStyle>
          <a:p/>
        </p:txBody>
      </p:sp>
      <p:sp>
        <p:nvSpPr>
          <p:cNvPr id="328" name="Shape 328"/>
          <p:cNvSpPr txBox="1"/>
          <p:nvPr>
            <p:ph idx="1" type="body"/>
          </p:nvPr>
        </p:nvSpPr>
        <p:spPr>
          <a:xfrm rot="5400000">
            <a:off x="2940305" y="-942428"/>
            <a:ext cx="3263400" cy="7886700"/>
          </a:xfrm>
          <a:prstGeom prst="rect">
            <a:avLst/>
          </a:prstGeom>
          <a:noFill/>
          <a:ln>
            <a:noFill/>
          </a:ln>
        </p:spPr>
        <p:txBody>
          <a:bodyPr anchorCtr="0" anchor="t" bIns="91425" lIns="91425" rIns="91425" wrap="square" tIns="91425"/>
          <a:lstStyle>
            <a:lvl1pPr indent="857250" lvl="0" marL="1778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736600" lvl="1" marL="5207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552450" lvl="2" marL="863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533400" lvl="3" marL="1206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533400" lvl="4" marL="1549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533400" lvl="5" marL="1892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533400" lvl="6" marL="2235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533400" lvl="7" marL="25781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533400" lvl="8" marL="2921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29" name="Shape 329"/>
          <p:cNvSpPr txBox="1"/>
          <p:nvPr>
            <p:ph idx="10" type="dt"/>
          </p:nvPr>
        </p:nvSpPr>
        <p:spPr>
          <a:xfrm>
            <a:off x="628656" y="4767262"/>
            <a:ext cx="20574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330" name="Shape 330"/>
          <p:cNvSpPr txBox="1"/>
          <p:nvPr>
            <p:ph idx="11" type="ftr"/>
          </p:nvPr>
        </p:nvSpPr>
        <p:spPr>
          <a:xfrm>
            <a:off x="3028950" y="4767262"/>
            <a:ext cx="30861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331" name="Shape 331"/>
          <p:cNvSpPr txBox="1"/>
          <p:nvPr>
            <p:ph idx="12" type="sldNum"/>
          </p:nvPr>
        </p:nvSpPr>
        <p:spPr>
          <a:xfrm>
            <a:off x="6457957" y="4767262"/>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332" name="Shape 332"/>
        <p:cNvGrpSpPr/>
        <p:nvPr/>
      </p:nvGrpSpPr>
      <p:grpSpPr>
        <a:xfrm>
          <a:off x="0" y="0"/>
          <a:ext cx="0" cy="0"/>
          <a:chOff x="0" y="0"/>
          <a:chExt cx="0" cy="0"/>
        </a:xfrm>
      </p:grpSpPr>
      <p:sp>
        <p:nvSpPr>
          <p:cNvPr id="333" name="Shape 333"/>
          <p:cNvSpPr txBox="1"/>
          <p:nvPr>
            <p:ph type="title"/>
          </p:nvPr>
        </p:nvSpPr>
        <p:spPr>
          <a:xfrm rot="5400000">
            <a:off x="5350051" y="1467544"/>
            <a:ext cx="4359000" cy="1971600"/>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400"/>
            </a:lvl2pPr>
            <a:lvl3pPr indent="0" lvl="2" rtl="0">
              <a:spcBef>
                <a:spcPts val="0"/>
              </a:spcBef>
              <a:buSzPts val="1400"/>
              <a:buFont typeface="Arial"/>
              <a:buNone/>
              <a:defRPr sz="1400"/>
            </a:lvl3pPr>
            <a:lvl4pPr indent="0" lvl="3" rtl="0">
              <a:spcBef>
                <a:spcPts val="0"/>
              </a:spcBef>
              <a:buSzPts val="1400"/>
              <a:buFont typeface="Arial"/>
              <a:buNone/>
              <a:defRPr sz="1400"/>
            </a:lvl4pPr>
            <a:lvl5pPr indent="0" lvl="4" rtl="0">
              <a:spcBef>
                <a:spcPts val="0"/>
              </a:spcBef>
              <a:buSzPts val="1400"/>
              <a:buFont typeface="Arial"/>
              <a:buNone/>
              <a:defRPr sz="1400"/>
            </a:lvl5pPr>
            <a:lvl6pPr indent="0" lvl="5" rtl="0">
              <a:spcBef>
                <a:spcPts val="0"/>
              </a:spcBef>
              <a:buSzPts val="1400"/>
              <a:buFont typeface="Arial"/>
              <a:buNone/>
              <a:defRPr sz="1400"/>
            </a:lvl6pPr>
            <a:lvl7pPr indent="0" lvl="6" rtl="0">
              <a:spcBef>
                <a:spcPts val="0"/>
              </a:spcBef>
              <a:buSzPts val="1400"/>
              <a:buFont typeface="Arial"/>
              <a:buNone/>
              <a:defRPr sz="1400"/>
            </a:lvl7pPr>
            <a:lvl8pPr indent="0" lvl="7" rtl="0">
              <a:spcBef>
                <a:spcPts val="0"/>
              </a:spcBef>
              <a:buSzPts val="1400"/>
              <a:buFont typeface="Arial"/>
              <a:buNone/>
              <a:defRPr sz="1400"/>
            </a:lvl8pPr>
            <a:lvl9pPr indent="0" lvl="8" rtl="0">
              <a:spcBef>
                <a:spcPts val="0"/>
              </a:spcBef>
              <a:buSzPts val="1400"/>
              <a:buFont typeface="Arial"/>
              <a:buNone/>
              <a:defRPr sz="1400"/>
            </a:lvl9pPr>
          </a:lstStyle>
          <a:p/>
        </p:txBody>
      </p:sp>
      <p:sp>
        <p:nvSpPr>
          <p:cNvPr id="334" name="Shape 334"/>
          <p:cNvSpPr txBox="1"/>
          <p:nvPr>
            <p:ph idx="1" type="body"/>
          </p:nvPr>
        </p:nvSpPr>
        <p:spPr>
          <a:xfrm rot="5400000">
            <a:off x="1349471" y="-447050"/>
            <a:ext cx="4359000" cy="5800800"/>
          </a:xfrm>
          <a:prstGeom prst="rect">
            <a:avLst/>
          </a:prstGeom>
          <a:noFill/>
          <a:ln>
            <a:noFill/>
          </a:ln>
        </p:spPr>
        <p:txBody>
          <a:bodyPr anchorCtr="0" anchor="t" bIns="91425" lIns="91425" rIns="91425" wrap="square" tIns="91425"/>
          <a:lstStyle>
            <a:lvl1pPr indent="857250" lvl="0" marL="1778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736600" lvl="1" marL="5207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552450" lvl="2" marL="863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533400" lvl="3" marL="1206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533400" lvl="4" marL="1549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533400" lvl="5" marL="1892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533400" lvl="6" marL="2235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533400" lvl="7" marL="25781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533400" lvl="8" marL="2921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35" name="Shape 335"/>
          <p:cNvSpPr txBox="1"/>
          <p:nvPr>
            <p:ph idx="10" type="dt"/>
          </p:nvPr>
        </p:nvSpPr>
        <p:spPr>
          <a:xfrm>
            <a:off x="628656" y="4767262"/>
            <a:ext cx="20574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336" name="Shape 336"/>
          <p:cNvSpPr txBox="1"/>
          <p:nvPr>
            <p:ph idx="11" type="ftr"/>
          </p:nvPr>
        </p:nvSpPr>
        <p:spPr>
          <a:xfrm>
            <a:off x="3028950" y="4767262"/>
            <a:ext cx="30861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337" name="Shape 337"/>
          <p:cNvSpPr txBox="1"/>
          <p:nvPr>
            <p:ph idx="12" type="sldNum"/>
          </p:nvPr>
        </p:nvSpPr>
        <p:spPr>
          <a:xfrm>
            <a:off x="6457957" y="4767262"/>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344" name="Shape 344"/>
        <p:cNvGrpSpPr/>
        <p:nvPr/>
      </p:nvGrpSpPr>
      <p:grpSpPr>
        <a:xfrm>
          <a:off x="0" y="0"/>
          <a:ext cx="0" cy="0"/>
          <a:chOff x="0" y="0"/>
          <a:chExt cx="0" cy="0"/>
        </a:xfrm>
      </p:grpSpPr>
      <p:sp>
        <p:nvSpPr>
          <p:cNvPr id="345" name="Shape 345"/>
          <p:cNvSpPr txBox="1"/>
          <p:nvPr>
            <p:ph type="ctrTitle"/>
          </p:nvPr>
        </p:nvSpPr>
        <p:spPr>
          <a:xfrm>
            <a:off x="1143000" y="841775"/>
            <a:ext cx="6858000" cy="1790700"/>
          </a:xfrm>
          <a:prstGeom prst="rect">
            <a:avLst/>
          </a:prstGeom>
          <a:noFill/>
          <a:ln>
            <a:noFill/>
          </a:ln>
        </p:spPr>
        <p:txBody>
          <a:bodyPr anchorCtr="0" anchor="b" bIns="91425" lIns="91425" rIns="91425" wrap="square" tIns="91425"/>
          <a:lstStyle>
            <a:lvl1pPr indent="0" lvl="0" marL="0" marR="0" rtl="0" algn="ctr">
              <a:lnSpc>
                <a:spcPct val="90000"/>
              </a:lnSpc>
              <a:spcBef>
                <a:spcPts val="0"/>
              </a:spcBef>
              <a:spcAft>
                <a:spcPts val="0"/>
              </a:spcAft>
              <a:buClr>
                <a:schemeClr val="dk1"/>
              </a:buClr>
              <a:buSzPts val="1400"/>
              <a:buFont typeface="Calibri"/>
              <a:buNone/>
              <a:defRPr b="0" i="0" sz="45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400"/>
            </a:lvl2pPr>
            <a:lvl3pPr indent="0" lvl="2" rtl="0">
              <a:spcBef>
                <a:spcPts val="0"/>
              </a:spcBef>
              <a:buSzPts val="1400"/>
              <a:buFont typeface="Arial"/>
              <a:buNone/>
              <a:defRPr sz="1400"/>
            </a:lvl3pPr>
            <a:lvl4pPr indent="0" lvl="3" rtl="0">
              <a:spcBef>
                <a:spcPts val="0"/>
              </a:spcBef>
              <a:buSzPts val="1400"/>
              <a:buFont typeface="Arial"/>
              <a:buNone/>
              <a:defRPr sz="1400"/>
            </a:lvl4pPr>
            <a:lvl5pPr indent="0" lvl="4" rtl="0">
              <a:spcBef>
                <a:spcPts val="0"/>
              </a:spcBef>
              <a:buSzPts val="1400"/>
              <a:buFont typeface="Arial"/>
              <a:buNone/>
              <a:defRPr sz="1400"/>
            </a:lvl5pPr>
            <a:lvl6pPr indent="0" lvl="5" rtl="0">
              <a:spcBef>
                <a:spcPts val="0"/>
              </a:spcBef>
              <a:buSzPts val="1400"/>
              <a:buFont typeface="Arial"/>
              <a:buNone/>
              <a:defRPr sz="1400"/>
            </a:lvl6pPr>
            <a:lvl7pPr indent="0" lvl="6" rtl="0">
              <a:spcBef>
                <a:spcPts val="0"/>
              </a:spcBef>
              <a:buSzPts val="1400"/>
              <a:buFont typeface="Arial"/>
              <a:buNone/>
              <a:defRPr sz="1400"/>
            </a:lvl7pPr>
            <a:lvl8pPr indent="0" lvl="7" rtl="0">
              <a:spcBef>
                <a:spcPts val="0"/>
              </a:spcBef>
              <a:buSzPts val="1400"/>
              <a:buFont typeface="Arial"/>
              <a:buNone/>
              <a:defRPr sz="1400"/>
            </a:lvl8pPr>
            <a:lvl9pPr indent="0" lvl="8" rtl="0">
              <a:spcBef>
                <a:spcPts val="0"/>
              </a:spcBef>
              <a:buSzPts val="1400"/>
              <a:buFont typeface="Arial"/>
              <a:buNone/>
              <a:defRPr sz="1400"/>
            </a:lvl9pPr>
          </a:lstStyle>
          <a:p/>
        </p:txBody>
      </p:sp>
      <p:sp>
        <p:nvSpPr>
          <p:cNvPr id="346" name="Shape 346"/>
          <p:cNvSpPr txBox="1"/>
          <p:nvPr>
            <p:ph idx="1" type="subTitle"/>
          </p:nvPr>
        </p:nvSpPr>
        <p:spPr>
          <a:xfrm>
            <a:off x="1143000" y="2701530"/>
            <a:ext cx="6858000" cy="1241700"/>
          </a:xfrm>
          <a:prstGeom prst="rect">
            <a:avLst/>
          </a:prstGeom>
          <a:noFill/>
          <a:ln>
            <a:noFill/>
          </a:ln>
        </p:spPr>
        <p:txBody>
          <a:bodyPr anchorCtr="0" anchor="t" bIns="91425" lIns="91425" rIns="91425" wrap="square" tIns="91425"/>
          <a:lstStyle>
            <a:lvl1pPr indent="0" lvl="0" marL="0" marR="0" rtl="0" algn="ctr">
              <a:lnSpc>
                <a:spcPct val="90000"/>
              </a:lnSpc>
              <a:spcBef>
                <a:spcPts val="800"/>
              </a:spcBef>
              <a:spcAft>
                <a:spcPts val="0"/>
              </a:spcAft>
              <a:buClr>
                <a:schemeClr val="dk1"/>
              </a:buClr>
              <a:buSzPts val="2100"/>
              <a:buFont typeface="Arial"/>
              <a:buNone/>
              <a:defRPr b="0" i="0" sz="1800" u="none" cap="none" strike="noStrike">
                <a:solidFill>
                  <a:schemeClr val="dk1"/>
                </a:solidFill>
                <a:latin typeface="Calibri"/>
                <a:ea typeface="Calibri"/>
                <a:cs typeface="Calibri"/>
                <a:sym typeface="Calibri"/>
              </a:defRPr>
            </a:lvl1pPr>
            <a:lvl2pPr indent="0" lvl="1" marL="342900" marR="0" rtl="0" algn="ctr">
              <a:lnSpc>
                <a:spcPct val="90000"/>
              </a:lnSpc>
              <a:spcBef>
                <a:spcPts val="400"/>
              </a:spcBef>
              <a:spcAft>
                <a:spcPts val="0"/>
              </a:spcAft>
              <a:buClr>
                <a:schemeClr val="dk1"/>
              </a:buClr>
              <a:buSzPts val="1800"/>
              <a:buFont typeface="Arial"/>
              <a:buNone/>
              <a:defRPr b="0" i="0" sz="1500" u="none" cap="none" strike="noStrike">
                <a:solidFill>
                  <a:schemeClr val="dk1"/>
                </a:solidFill>
                <a:latin typeface="Calibri"/>
                <a:ea typeface="Calibri"/>
                <a:cs typeface="Calibri"/>
                <a:sym typeface="Calibri"/>
              </a:defRPr>
            </a:lvl2pPr>
            <a:lvl3pPr indent="0" lvl="2" marL="685800" marR="0" rtl="0" algn="ctr">
              <a:lnSpc>
                <a:spcPct val="90000"/>
              </a:lnSpc>
              <a:spcBef>
                <a:spcPts val="400"/>
              </a:spcBef>
              <a:spcAft>
                <a:spcPts val="0"/>
              </a:spcAft>
              <a:buClr>
                <a:schemeClr val="dk1"/>
              </a:buClr>
              <a:buSzPts val="1500"/>
              <a:buFont typeface="Arial"/>
              <a:buNone/>
              <a:defRPr b="0" i="0" sz="1400" u="none" cap="none" strike="noStrike">
                <a:solidFill>
                  <a:schemeClr val="dk1"/>
                </a:solidFill>
                <a:latin typeface="Calibri"/>
                <a:ea typeface="Calibri"/>
                <a:cs typeface="Calibri"/>
                <a:sym typeface="Calibri"/>
              </a:defRPr>
            </a:lvl3pPr>
            <a:lvl4pPr indent="0" lvl="3" marL="10287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4pPr>
            <a:lvl5pPr indent="0" lvl="4" marL="13716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5pPr>
            <a:lvl6pPr indent="0" lvl="5" marL="17145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6pPr>
            <a:lvl7pPr indent="0" lvl="6" marL="20574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7pPr>
            <a:lvl8pPr indent="0" lvl="7" marL="24003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8pPr>
            <a:lvl9pPr indent="0" lvl="8" marL="27432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347" name="Shape 347"/>
          <p:cNvSpPr txBox="1"/>
          <p:nvPr>
            <p:ph idx="10" type="dt"/>
          </p:nvPr>
        </p:nvSpPr>
        <p:spPr>
          <a:xfrm>
            <a:off x="628652" y="4767262"/>
            <a:ext cx="20574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348" name="Shape 348"/>
          <p:cNvSpPr txBox="1"/>
          <p:nvPr>
            <p:ph idx="11" type="ftr"/>
          </p:nvPr>
        </p:nvSpPr>
        <p:spPr>
          <a:xfrm>
            <a:off x="3028955" y="4767262"/>
            <a:ext cx="30861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349" name="Shape 349"/>
          <p:cNvSpPr txBox="1"/>
          <p:nvPr>
            <p:ph idx="12" type="sldNum"/>
          </p:nvPr>
        </p:nvSpPr>
        <p:spPr>
          <a:xfrm>
            <a:off x="6457951" y="4767262"/>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34" name="Shape 34"/>
        <p:cNvGrpSpPr/>
        <p:nvPr/>
      </p:nvGrpSpPr>
      <p:grpSpPr>
        <a:xfrm>
          <a:off x="0" y="0"/>
          <a:ext cx="0" cy="0"/>
          <a:chOff x="0" y="0"/>
          <a:chExt cx="0" cy="0"/>
        </a:xfrm>
      </p:grpSpPr>
      <p:sp>
        <p:nvSpPr>
          <p:cNvPr id="35" name="Shape 35"/>
          <p:cNvSpPr txBox="1"/>
          <p:nvPr>
            <p:ph type="title"/>
          </p:nvPr>
        </p:nvSpPr>
        <p:spPr>
          <a:xfrm>
            <a:off x="629839" y="273838"/>
            <a:ext cx="7886698" cy="994172"/>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indent="0" lvl="1">
              <a:spcBef>
                <a:spcPts val="0"/>
              </a:spcBef>
              <a:buSzPts val="1400"/>
              <a:buFont typeface="Arial"/>
              <a:buNone/>
              <a:defRPr sz="1400"/>
            </a:lvl2pPr>
            <a:lvl3pPr indent="0" lvl="2">
              <a:spcBef>
                <a:spcPts val="0"/>
              </a:spcBef>
              <a:buSzPts val="1400"/>
              <a:buFont typeface="Arial"/>
              <a:buNone/>
              <a:defRPr sz="1400"/>
            </a:lvl3pPr>
            <a:lvl4pPr indent="0" lvl="3">
              <a:spcBef>
                <a:spcPts val="0"/>
              </a:spcBef>
              <a:buSzPts val="1400"/>
              <a:buFont typeface="Arial"/>
              <a:buNone/>
              <a:defRPr sz="1400"/>
            </a:lvl4pPr>
            <a:lvl5pPr indent="0" lvl="4">
              <a:spcBef>
                <a:spcPts val="0"/>
              </a:spcBef>
              <a:buSzPts val="1400"/>
              <a:buFont typeface="Arial"/>
              <a:buNone/>
              <a:defRPr sz="1400"/>
            </a:lvl5pPr>
            <a:lvl6pPr indent="0" lvl="5">
              <a:spcBef>
                <a:spcPts val="0"/>
              </a:spcBef>
              <a:buSzPts val="1400"/>
              <a:buFont typeface="Arial"/>
              <a:buNone/>
              <a:defRPr sz="1400"/>
            </a:lvl6pPr>
            <a:lvl7pPr indent="0" lvl="6">
              <a:spcBef>
                <a:spcPts val="0"/>
              </a:spcBef>
              <a:buSzPts val="1400"/>
              <a:buFont typeface="Arial"/>
              <a:buNone/>
              <a:defRPr sz="1400"/>
            </a:lvl7pPr>
            <a:lvl8pPr indent="0" lvl="7">
              <a:spcBef>
                <a:spcPts val="0"/>
              </a:spcBef>
              <a:buSzPts val="1400"/>
              <a:buFont typeface="Arial"/>
              <a:buNone/>
              <a:defRPr sz="1400"/>
            </a:lvl8pPr>
            <a:lvl9pPr indent="0" lvl="8">
              <a:spcBef>
                <a:spcPts val="0"/>
              </a:spcBef>
              <a:buSzPts val="1400"/>
              <a:buFont typeface="Arial"/>
              <a:buNone/>
              <a:defRPr sz="1400"/>
            </a:lvl9pPr>
          </a:lstStyle>
          <a:p/>
        </p:txBody>
      </p:sp>
      <p:sp>
        <p:nvSpPr>
          <p:cNvPr id="36" name="Shape 36"/>
          <p:cNvSpPr txBox="1"/>
          <p:nvPr>
            <p:ph idx="1" type="body"/>
          </p:nvPr>
        </p:nvSpPr>
        <p:spPr>
          <a:xfrm>
            <a:off x="629841" y="1260870"/>
            <a:ext cx="3868340" cy="617934"/>
          </a:xfrm>
          <a:prstGeom prst="rect">
            <a:avLst/>
          </a:prstGeom>
          <a:noFill/>
          <a:ln>
            <a:noFill/>
          </a:ln>
        </p:spPr>
        <p:txBody>
          <a:bodyPr anchorCtr="0" anchor="b" bIns="91425" lIns="91425" rIns="91425" wrap="square" tIns="91425"/>
          <a:lstStyle>
            <a:lvl1pPr indent="0" lvl="0" marL="0" marR="0" rtl="0" algn="l">
              <a:lnSpc>
                <a:spcPct val="90000"/>
              </a:lnSpc>
              <a:spcBef>
                <a:spcPts val="800"/>
              </a:spcBef>
              <a:spcAft>
                <a:spcPts val="0"/>
              </a:spcAft>
              <a:buClr>
                <a:schemeClr val="dk1"/>
              </a:buClr>
              <a:buSzPts val="2100"/>
              <a:buFont typeface="Arial"/>
              <a:buNone/>
              <a:defRPr b="1" i="0" sz="18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spcAft>
                <a:spcPts val="0"/>
              </a:spcAft>
              <a:buClr>
                <a:schemeClr val="dk1"/>
              </a:buClr>
              <a:buSzPts val="1800"/>
              <a:buFont typeface="Arial"/>
              <a:buNone/>
              <a:defRPr b="1" i="0" sz="15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spcAft>
                <a:spcPts val="0"/>
              </a:spcAft>
              <a:buClr>
                <a:schemeClr val="dk1"/>
              </a:buClr>
              <a:buSzPts val="1500"/>
              <a:buFont typeface="Arial"/>
              <a:buNone/>
              <a:defRPr b="1" i="0" sz="14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9pPr>
          </a:lstStyle>
          <a:p/>
        </p:txBody>
      </p:sp>
      <p:sp>
        <p:nvSpPr>
          <p:cNvPr id="37" name="Shape 37"/>
          <p:cNvSpPr txBox="1"/>
          <p:nvPr>
            <p:ph idx="2" type="body"/>
          </p:nvPr>
        </p:nvSpPr>
        <p:spPr>
          <a:xfrm>
            <a:off x="629841" y="1878808"/>
            <a:ext cx="3868340" cy="2763440"/>
          </a:xfrm>
          <a:prstGeom prst="rect">
            <a:avLst/>
          </a:prstGeom>
          <a:noFill/>
          <a:ln>
            <a:noFill/>
          </a:ln>
        </p:spPr>
        <p:txBody>
          <a:bodyPr anchorCtr="0" anchor="t" bIns="91425" lIns="91425" rIns="91425" wrap="square" tIns="91425"/>
          <a:lstStyle>
            <a:lvl1pPr indent="857250" lvl="0" marL="1778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736600" lvl="1" marL="5207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552450" lvl="2" marL="863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533400" lvl="3" marL="1206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533400" lvl="4" marL="1549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533400" lvl="5" marL="1892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533400" lvl="6" marL="2235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533400" lvl="7" marL="25781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533400" lvl="8" marL="2921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8" name="Shape 38"/>
          <p:cNvSpPr txBox="1"/>
          <p:nvPr>
            <p:ph idx="3" type="body"/>
          </p:nvPr>
        </p:nvSpPr>
        <p:spPr>
          <a:xfrm>
            <a:off x="4629155" y="1260870"/>
            <a:ext cx="3887388" cy="617934"/>
          </a:xfrm>
          <a:prstGeom prst="rect">
            <a:avLst/>
          </a:prstGeom>
          <a:noFill/>
          <a:ln>
            <a:noFill/>
          </a:ln>
        </p:spPr>
        <p:txBody>
          <a:bodyPr anchorCtr="0" anchor="b" bIns="91425" lIns="91425" rIns="91425" wrap="square" tIns="91425"/>
          <a:lstStyle>
            <a:lvl1pPr indent="0" lvl="0" marL="0" marR="0" rtl="0" algn="l">
              <a:lnSpc>
                <a:spcPct val="90000"/>
              </a:lnSpc>
              <a:spcBef>
                <a:spcPts val="800"/>
              </a:spcBef>
              <a:spcAft>
                <a:spcPts val="0"/>
              </a:spcAft>
              <a:buClr>
                <a:schemeClr val="dk1"/>
              </a:buClr>
              <a:buSzPts val="2100"/>
              <a:buFont typeface="Arial"/>
              <a:buNone/>
              <a:defRPr b="1" i="0" sz="18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spcAft>
                <a:spcPts val="0"/>
              </a:spcAft>
              <a:buClr>
                <a:schemeClr val="dk1"/>
              </a:buClr>
              <a:buSzPts val="1800"/>
              <a:buFont typeface="Arial"/>
              <a:buNone/>
              <a:defRPr b="1" i="0" sz="15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spcAft>
                <a:spcPts val="0"/>
              </a:spcAft>
              <a:buClr>
                <a:schemeClr val="dk1"/>
              </a:buClr>
              <a:buSzPts val="1500"/>
              <a:buFont typeface="Arial"/>
              <a:buNone/>
              <a:defRPr b="1" i="0" sz="14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9pPr>
          </a:lstStyle>
          <a:p/>
        </p:txBody>
      </p:sp>
      <p:sp>
        <p:nvSpPr>
          <p:cNvPr id="39" name="Shape 39"/>
          <p:cNvSpPr txBox="1"/>
          <p:nvPr>
            <p:ph idx="4" type="body"/>
          </p:nvPr>
        </p:nvSpPr>
        <p:spPr>
          <a:xfrm>
            <a:off x="4629155" y="1878808"/>
            <a:ext cx="3887388" cy="2763440"/>
          </a:xfrm>
          <a:prstGeom prst="rect">
            <a:avLst/>
          </a:prstGeom>
          <a:noFill/>
          <a:ln>
            <a:noFill/>
          </a:ln>
        </p:spPr>
        <p:txBody>
          <a:bodyPr anchorCtr="0" anchor="t" bIns="91425" lIns="91425" rIns="91425" wrap="square" tIns="91425"/>
          <a:lstStyle>
            <a:lvl1pPr indent="857250" lvl="0" marL="1778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736600" lvl="1" marL="5207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552450" lvl="2" marL="863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533400" lvl="3" marL="1206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533400" lvl="4" marL="1549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533400" lvl="5" marL="1892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533400" lvl="6" marL="2235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533400" lvl="7" marL="25781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533400" lvl="8" marL="2921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0" name="Shape 40"/>
          <p:cNvSpPr txBox="1"/>
          <p:nvPr>
            <p:ph idx="10" type="dt"/>
          </p:nvPr>
        </p:nvSpPr>
        <p:spPr>
          <a:xfrm>
            <a:off x="628652" y="4767262"/>
            <a:ext cx="2057397" cy="273842"/>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41" name="Shape 41"/>
          <p:cNvSpPr txBox="1"/>
          <p:nvPr>
            <p:ph idx="11" type="ftr"/>
          </p:nvPr>
        </p:nvSpPr>
        <p:spPr>
          <a:xfrm>
            <a:off x="3028955" y="4767262"/>
            <a:ext cx="3086097" cy="273842"/>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42" name="Shape 42"/>
          <p:cNvSpPr txBox="1"/>
          <p:nvPr>
            <p:ph idx="12" type="sldNum"/>
          </p:nvPr>
        </p:nvSpPr>
        <p:spPr>
          <a:xfrm>
            <a:off x="6457951" y="4767262"/>
            <a:ext cx="2057397" cy="273842"/>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350" name="Shape 350"/>
        <p:cNvGrpSpPr/>
        <p:nvPr/>
      </p:nvGrpSpPr>
      <p:grpSpPr>
        <a:xfrm>
          <a:off x="0" y="0"/>
          <a:ext cx="0" cy="0"/>
          <a:chOff x="0" y="0"/>
          <a:chExt cx="0" cy="0"/>
        </a:xfrm>
      </p:grpSpPr>
      <p:sp>
        <p:nvSpPr>
          <p:cNvPr id="351" name="Shape 351"/>
          <p:cNvSpPr txBox="1"/>
          <p:nvPr>
            <p:ph type="title"/>
          </p:nvPr>
        </p:nvSpPr>
        <p:spPr>
          <a:xfrm>
            <a:off x="628650" y="273837"/>
            <a:ext cx="7886700" cy="994200"/>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400"/>
            </a:lvl2pPr>
            <a:lvl3pPr indent="0" lvl="2" rtl="0">
              <a:spcBef>
                <a:spcPts val="0"/>
              </a:spcBef>
              <a:buSzPts val="1400"/>
              <a:buFont typeface="Arial"/>
              <a:buNone/>
              <a:defRPr sz="1400"/>
            </a:lvl3pPr>
            <a:lvl4pPr indent="0" lvl="3" rtl="0">
              <a:spcBef>
                <a:spcPts val="0"/>
              </a:spcBef>
              <a:buSzPts val="1400"/>
              <a:buFont typeface="Arial"/>
              <a:buNone/>
              <a:defRPr sz="1400"/>
            </a:lvl4pPr>
            <a:lvl5pPr indent="0" lvl="4" rtl="0">
              <a:spcBef>
                <a:spcPts val="0"/>
              </a:spcBef>
              <a:buSzPts val="1400"/>
              <a:buFont typeface="Arial"/>
              <a:buNone/>
              <a:defRPr sz="1400"/>
            </a:lvl5pPr>
            <a:lvl6pPr indent="0" lvl="5" rtl="0">
              <a:spcBef>
                <a:spcPts val="0"/>
              </a:spcBef>
              <a:buSzPts val="1400"/>
              <a:buFont typeface="Arial"/>
              <a:buNone/>
              <a:defRPr sz="1400"/>
            </a:lvl6pPr>
            <a:lvl7pPr indent="0" lvl="6" rtl="0">
              <a:spcBef>
                <a:spcPts val="0"/>
              </a:spcBef>
              <a:buSzPts val="1400"/>
              <a:buFont typeface="Arial"/>
              <a:buNone/>
              <a:defRPr sz="1400"/>
            </a:lvl7pPr>
            <a:lvl8pPr indent="0" lvl="7" rtl="0">
              <a:spcBef>
                <a:spcPts val="0"/>
              </a:spcBef>
              <a:buSzPts val="1400"/>
              <a:buFont typeface="Arial"/>
              <a:buNone/>
              <a:defRPr sz="1400"/>
            </a:lvl8pPr>
            <a:lvl9pPr indent="0" lvl="8" rtl="0">
              <a:spcBef>
                <a:spcPts val="0"/>
              </a:spcBef>
              <a:buSzPts val="1400"/>
              <a:buFont typeface="Arial"/>
              <a:buNone/>
              <a:defRPr sz="1400"/>
            </a:lvl9pPr>
          </a:lstStyle>
          <a:p/>
        </p:txBody>
      </p:sp>
      <p:sp>
        <p:nvSpPr>
          <p:cNvPr id="352" name="Shape 352"/>
          <p:cNvSpPr txBox="1"/>
          <p:nvPr>
            <p:ph idx="1" type="body"/>
          </p:nvPr>
        </p:nvSpPr>
        <p:spPr>
          <a:xfrm>
            <a:off x="628650" y="1369220"/>
            <a:ext cx="7886700" cy="3263400"/>
          </a:xfrm>
          <a:prstGeom prst="rect">
            <a:avLst/>
          </a:prstGeom>
          <a:noFill/>
          <a:ln>
            <a:noFill/>
          </a:ln>
        </p:spPr>
        <p:txBody>
          <a:bodyPr anchorCtr="0" anchor="t" bIns="91425" lIns="91425" rIns="91425" wrap="square" tIns="91425"/>
          <a:lstStyle>
            <a:lvl1pPr indent="984250" lvl="0" marL="1778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850900" lvl="1" marL="5207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641350" lvl="2" marL="863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622300" lvl="3" marL="1206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622300" lvl="4" marL="1549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622300" lvl="5" marL="1892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622300" lvl="6" marL="2235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622300" lvl="7" marL="25781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622300" lvl="8" marL="2921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53" name="Shape 353"/>
          <p:cNvSpPr txBox="1"/>
          <p:nvPr>
            <p:ph idx="10" type="dt"/>
          </p:nvPr>
        </p:nvSpPr>
        <p:spPr>
          <a:xfrm>
            <a:off x="628652" y="4767262"/>
            <a:ext cx="20574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354" name="Shape 354"/>
          <p:cNvSpPr txBox="1"/>
          <p:nvPr>
            <p:ph idx="11" type="ftr"/>
          </p:nvPr>
        </p:nvSpPr>
        <p:spPr>
          <a:xfrm>
            <a:off x="3028955" y="4767262"/>
            <a:ext cx="30861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355" name="Shape 355"/>
          <p:cNvSpPr txBox="1"/>
          <p:nvPr>
            <p:ph idx="12" type="sldNum"/>
          </p:nvPr>
        </p:nvSpPr>
        <p:spPr>
          <a:xfrm>
            <a:off x="6457951" y="4767262"/>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356" name="Shape 356"/>
        <p:cNvGrpSpPr/>
        <p:nvPr/>
      </p:nvGrpSpPr>
      <p:grpSpPr>
        <a:xfrm>
          <a:off x="0" y="0"/>
          <a:ext cx="0" cy="0"/>
          <a:chOff x="0" y="0"/>
          <a:chExt cx="0" cy="0"/>
        </a:xfrm>
      </p:grpSpPr>
      <p:sp>
        <p:nvSpPr>
          <p:cNvPr id="357" name="Shape 357"/>
          <p:cNvSpPr txBox="1"/>
          <p:nvPr>
            <p:ph type="title"/>
          </p:nvPr>
        </p:nvSpPr>
        <p:spPr>
          <a:xfrm>
            <a:off x="628650" y="273842"/>
            <a:ext cx="7886700" cy="994200"/>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400"/>
            </a:lvl2pPr>
            <a:lvl3pPr indent="0" lvl="2" rtl="0">
              <a:spcBef>
                <a:spcPts val="0"/>
              </a:spcBef>
              <a:buSzPts val="1400"/>
              <a:buFont typeface="Arial"/>
              <a:buNone/>
              <a:defRPr sz="1400"/>
            </a:lvl3pPr>
            <a:lvl4pPr indent="0" lvl="3" rtl="0">
              <a:spcBef>
                <a:spcPts val="0"/>
              </a:spcBef>
              <a:buSzPts val="1400"/>
              <a:buFont typeface="Arial"/>
              <a:buNone/>
              <a:defRPr sz="1400"/>
            </a:lvl4pPr>
            <a:lvl5pPr indent="0" lvl="4" rtl="0">
              <a:spcBef>
                <a:spcPts val="0"/>
              </a:spcBef>
              <a:buSzPts val="1400"/>
              <a:buFont typeface="Arial"/>
              <a:buNone/>
              <a:defRPr sz="1400"/>
            </a:lvl5pPr>
            <a:lvl6pPr indent="0" lvl="5" rtl="0">
              <a:spcBef>
                <a:spcPts val="0"/>
              </a:spcBef>
              <a:buSzPts val="1400"/>
              <a:buFont typeface="Arial"/>
              <a:buNone/>
              <a:defRPr sz="1400"/>
            </a:lvl6pPr>
            <a:lvl7pPr indent="0" lvl="6" rtl="0">
              <a:spcBef>
                <a:spcPts val="0"/>
              </a:spcBef>
              <a:buSzPts val="1400"/>
              <a:buFont typeface="Arial"/>
              <a:buNone/>
              <a:defRPr sz="1400"/>
            </a:lvl7pPr>
            <a:lvl8pPr indent="0" lvl="7" rtl="0">
              <a:spcBef>
                <a:spcPts val="0"/>
              </a:spcBef>
              <a:buSzPts val="1400"/>
              <a:buFont typeface="Arial"/>
              <a:buNone/>
              <a:defRPr sz="1400"/>
            </a:lvl8pPr>
            <a:lvl9pPr indent="0" lvl="8" rtl="0">
              <a:spcBef>
                <a:spcPts val="0"/>
              </a:spcBef>
              <a:buSzPts val="1400"/>
              <a:buFont typeface="Arial"/>
              <a:buNone/>
              <a:defRPr sz="1400"/>
            </a:lvl9pPr>
          </a:lstStyle>
          <a:p/>
        </p:txBody>
      </p:sp>
      <p:sp>
        <p:nvSpPr>
          <p:cNvPr id="358" name="Shape 358"/>
          <p:cNvSpPr txBox="1"/>
          <p:nvPr>
            <p:ph idx="1" type="body"/>
          </p:nvPr>
        </p:nvSpPr>
        <p:spPr>
          <a:xfrm>
            <a:off x="628650" y="1369220"/>
            <a:ext cx="3886200" cy="3263400"/>
          </a:xfrm>
          <a:prstGeom prst="rect">
            <a:avLst/>
          </a:prstGeom>
          <a:noFill/>
          <a:ln>
            <a:noFill/>
          </a:ln>
        </p:spPr>
        <p:txBody>
          <a:bodyPr anchorCtr="0" anchor="t" bIns="91425" lIns="91425" rIns="91425" wrap="square" tIns="91425"/>
          <a:lstStyle>
            <a:lvl1pPr indent="349250" lvl="0" marL="1778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279400" lvl="1" marL="5207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196850" lvl="2" marL="863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177800" lvl="3" marL="1206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177800" lvl="4" marL="1549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177800" lvl="5" marL="1892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177800" lvl="6" marL="2235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177800" lvl="7" marL="25781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177800" lvl="8" marL="2921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59" name="Shape 359"/>
          <p:cNvSpPr txBox="1"/>
          <p:nvPr>
            <p:ph idx="2" type="body"/>
          </p:nvPr>
        </p:nvSpPr>
        <p:spPr>
          <a:xfrm>
            <a:off x="4629151" y="1369220"/>
            <a:ext cx="3886200" cy="3263400"/>
          </a:xfrm>
          <a:prstGeom prst="rect">
            <a:avLst/>
          </a:prstGeom>
          <a:noFill/>
          <a:ln>
            <a:noFill/>
          </a:ln>
        </p:spPr>
        <p:txBody>
          <a:bodyPr anchorCtr="0" anchor="t" bIns="91425" lIns="91425" rIns="91425" wrap="square" tIns="91425"/>
          <a:lstStyle>
            <a:lvl1pPr indent="349250" lvl="0" marL="1778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279400" lvl="1" marL="5207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196850" lvl="2" marL="863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177800" lvl="3" marL="1206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177800" lvl="4" marL="1549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177800" lvl="5" marL="1892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177800" lvl="6" marL="2235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177800" lvl="7" marL="25781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177800" lvl="8" marL="2921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60" name="Shape 360"/>
          <p:cNvSpPr txBox="1"/>
          <p:nvPr>
            <p:ph idx="10" type="dt"/>
          </p:nvPr>
        </p:nvSpPr>
        <p:spPr>
          <a:xfrm>
            <a:off x="628652" y="4767262"/>
            <a:ext cx="20574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361" name="Shape 361"/>
          <p:cNvSpPr txBox="1"/>
          <p:nvPr>
            <p:ph idx="11" type="ftr"/>
          </p:nvPr>
        </p:nvSpPr>
        <p:spPr>
          <a:xfrm>
            <a:off x="3028955" y="4767262"/>
            <a:ext cx="30861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362" name="Shape 362"/>
          <p:cNvSpPr txBox="1"/>
          <p:nvPr>
            <p:ph idx="12" type="sldNum"/>
          </p:nvPr>
        </p:nvSpPr>
        <p:spPr>
          <a:xfrm>
            <a:off x="6457951" y="4767262"/>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363" name="Shape 363"/>
        <p:cNvGrpSpPr/>
        <p:nvPr/>
      </p:nvGrpSpPr>
      <p:grpSpPr>
        <a:xfrm>
          <a:off x="0" y="0"/>
          <a:ext cx="0" cy="0"/>
          <a:chOff x="0" y="0"/>
          <a:chExt cx="0" cy="0"/>
        </a:xfrm>
      </p:grpSpPr>
      <p:sp>
        <p:nvSpPr>
          <p:cNvPr id="364" name="Shape 364"/>
          <p:cNvSpPr txBox="1"/>
          <p:nvPr>
            <p:ph type="title"/>
          </p:nvPr>
        </p:nvSpPr>
        <p:spPr>
          <a:xfrm>
            <a:off x="629839" y="273837"/>
            <a:ext cx="7886700" cy="994200"/>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400"/>
            </a:lvl2pPr>
            <a:lvl3pPr indent="0" lvl="2" rtl="0">
              <a:spcBef>
                <a:spcPts val="0"/>
              </a:spcBef>
              <a:buSzPts val="1400"/>
              <a:buFont typeface="Arial"/>
              <a:buNone/>
              <a:defRPr sz="1400"/>
            </a:lvl3pPr>
            <a:lvl4pPr indent="0" lvl="3" rtl="0">
              <a:spcBef>
                <a:spcPts val="0"/>
              </a:spcBef>
              <a:buSzPts val="1400"/>
              <a:buFont typeface="Arial"/>
              <a:buNone/>
              <a:defRPr sz="1400"/>
            </a:lvl4pPr>
            <a:lvl5pPr indent="0" lvl="4" rtl="0">
              <a:spcBef>
                <a:spcPts val="0"/>
              </a:spcBef>
              <a:buSzPts val="1400"/>
              <a:buFont typeface="Arial"/>
              <a:buNone/>
              <a:defRPr sz="1400"/>
            </a:lvl5pPr>
            <a:lvl6pPr indent="0" lvl="5" rtl="0">
              <a:spcBef>
                <a:spcPts val="0"/>
              </a:spcBef>
              <a:buSzPts val="1400"/>
              <a:buFont typeface="Arial"/>
              <a:buNone/>
              <a:defRPr sz="1400"/>
            </a:lvl6pPr>
            <a:lvl7pPr indent="0" lvl="6" rtl="0">
              <a:spcBef>
                <a:spcPts val="0"/>
              </a:spcBef>
              <a:buSzPts val="1400"/>
              <a:buFont typeface="Arial"/>
              <a:buNone/>
              <a:defRPr sz="1400"/>
            </a:lvl7pPr>
            <a:lvl8pPr indent="0" lvl="7" rtl="0">
              <a:spcBef>
                <a:spcPts val="0"/>
              </a:spcBef>
              <a:buSzPts val="1400"/>
              <a:buFont typeface="Arial"/>
              <a:buNone/>
              <a:defRPr sz="1400"/>
            </a:lvl8pPr>
            <a:lvl9pPr indent="0" lvl="8" rtl="0">
              <a:spcBef>
                <a:spcPts val="0"/>
              </a:spcBef>
              <a:buSzPts val="1400"/>
              <a:buFont typeface="Arial"/>
              <a:buNone/>
              <a:defRPr sz="1400"/>
            </a:lvl9pPr>
          </a:lstStyle>
          <a:p/>
        </p:txBody>
      </p:sp>
      <p:sp>
        <p:nvSpPr>
          <p:cNvPr id="365" name="Shape 365"/>
          <p:cNvSpPr txBox="1"/>
          <p:nvPr>
            <p:ph idx="1" type="body"/>
          </p:nvPr>
        </p:nvSpPr>
        <p:spPr>
          <a:xfrm>
            <a:off x="629841" y="1260870"/>
            <a:ext cx="3868200" cy="618000"/>
          </a:xfrm>
          <a:prstGeom prst="rect">
            <a:avLst/>
          </a:prstGeom>
          <a:noFill/>
          <a:ln>
            <a:noFill/>
          </a:ln>
        </p:spPr>
        <p:txBody>
          <a:bodyPr anchorCtr="0" anchor="b" bIns="91425" lIns="91425" rIns="91425" wrap="square" tIns="91425"/>
          <a:lstStyle>
            <a:lvl1pPr indent="0" lvl="0" marL="0" marR="0" rtl="0" algn="l">
              <a:lnSpc>
                <a:spcPct val="90000"/>
              </a:lnSpc>
              <a:spcBef>
                <a:spcPts val="800"/>
              </a:spcBef>
              <a:spcAft>
                <a:spcPts val="0"/>
              </a:spcAft>
              <a:buClr>
                <a:schemeClr val="dk1"/>
              </a:buClr>
              <a:buSzPts val="2100"/>
              <a:buFont typeface="Arial"/>
              <a:buNone/>
              <a:defRPr b="1" i="0" sz="18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spcAft>
                <a:spcPts val="0"/>
              </a:spcAft>
              <a:buClr>
                <a:schemeClr val="dk1"/>
              </a:buClr>
              <a:buSzPts val="1800"/>
              <a:buFont typeface="Arial"/>
              <a:buNone/>
              <a:defRPr b="1" i="0" sz="15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spcAft>
                <a:spcPts val="0"/>
              </a:spcAft>
              <a:buClr>
                <a:schemeClr val="dk1"/>
              </a:buClr>
              <a:buSzPts val="1500"/>
              <a:buFont typeface="Arial"/>
              <a:buNone/>
              <a:defRPr b="1" i="0" sz="14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9pPr>
          </a:lstStyle>
          <a:p/>
        </p:txBody>
      </p:sp>
      <p:sp>
        <p:nvSpPr>
          <p:cNvPr id="366" name="Shape 366"/>
          <p:cNvSpPr txBox="1"/>
          <p:nvPr>
            <p:ph idx="2" type="body"/>
          </p:nvPr>
        </p:nvSpPr>
        <p:spPr>
          <a:xfrm>
            <a:off x="629841" y="1878808"/>
            <a:ext cx="3868200" cy="2763300"/>
          </a:xfrm>
          <a:prstGeom prst="rect">
            <a:avLst/>
          </a:prstGeom>
          <a:noFill/>
          <a:ln>
            <a:noFill/>
          </a:ln>
        </p:spPr>
        <p:txBody>
          <a:bodyPr anchorCtr="0" anchor="t" bIns="91425" lIns="91425" rIns="91425" wrap="square" tIns="91425"/>
          <a:lstStyle>
            <a:lvl1pPr indent="984250" lvl="0" marL="1778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850900" lvl="1" marL="5207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641350" lvl="2" marL="863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622300" lvl="3" marL="1206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622300" lvl="4" marL="1549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622300" lvl="5" marL="1892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622300" lvl="6" marL="2235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622300" lvl="7" marL="25781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622300" lvl="8" marL="2921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67" name="Shape 367"/>
          <p:cNvSpPr txBox="1"/>
          <p:nvPr>
            <p:ph idx="3" type="body"/>
          </p:nvPr>
        </p:nvSpPr>
        <p:spPr>
          <a:xfrm>
            <a:off x="4629155" y="1260870"/>
            <a:ext cx="3887400" cy="618000"/>
          </a:xfrm>
          <a:prstGeom prst="rect">
            <a:avLst/>
          </a:prstGeom>
          <a:noFill/>
          <a:ln>
            <a:noFill/>
          </a:ln>
        </p:spPr>
        <p:txBody>
          <a:bodyPr anchorCtr="0" anchor="b" bIns="91425" lIns="91425" rIns="91425" wrap="square" tIns="91425"/>
          <a:lstStyle>
            <a:lvl1pPr indent="0" lvl="0" marL="0" marR="0" rtl="0" algn="l">
              <a:lnSpc>
                <a:spcPct val="90000"/>
              </a:lnSpc>
              <a:spcBef>
                <a:spcPts val="800"/>
              </a:spcBef>
              <a:spcAft>
                <a:spcPts val="0"/>
              </a:spcAft>
              <a:buClr>
                <a:schemeClr val="dk1"/>
              </a:buClr>
              <a:buSzPts val="2100"/>
              <a:buFont typeface="Arial"/>
              <a:buNone/>
              <a:defRPr b="1" i="0" sz="18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spcAft>
                <a:spcPts val="0"/>
              </a:spcAft>
              <a:buClr>
                <a:schemeClr val="dk1"/>
              </a:buClr>
              <a:buSzPts val="1800"/>
              <a:buFont typeface="Arial"/>
              <a:buNone/>
              <a:defRPr b="1" i="0" sz="15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spcAft>
                <a:spcPts val="0"/>
              </a:spcAft>
              <a:buClr>
                <a:schemeClr val="dk1"/>
              </a:buClr>
              <a:buSzPts val="1500"/>
              <a:buFont typeface="Arial"/>
              <a:buNone/>
              <a:defRPr b="1" i="0" sz="14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9pPr>
          </a:lstStyle>
          <a:p/>
        </p:txBody>
      </p:sp>
      <p:sp>
        <p:nvSpPr>
          <p:cNvPr id="368" name="Shape 368"/>
          <p:cNvSpPr txBox="1"/>
          <p:nvPr>
            <p:ph idx="4" type="body"/>
          </p:nvPr>
        </p:nvSpPr>
        <p:spPr>
          <a:xfrm>
            <a:off x="4629155" y="1878808"/>
            <a:ext cx="3887400" cy="2763300"/>
          </a:xfrm>
          <a:prstGeom prst="rect">
            <a:avLst/>
          </a:prstGeom>
          <a:noFill/>
          <a:ln>
            <a:noFill/>
          </a:ln>
        </p:spPr>
        <p:txBody>
          <a:bodyPr anchorCtr="0" anchor="t" bIns="91425" lIns="91425" rIns="91425" wrap="square" tIns="91425"/>
          <a:lstStyle>
            <a:lvl1pPr indent="984250" lvl="0" marL="1778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850900" lvl="1" marL="5207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641350" lvl="2" marL="863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622300" lvl="3" marL="1206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622300" lvl="4" marL="1549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622300" lvl="5" marL="1892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622300" lvl="6" marL="2235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622300" lvl="7" marL="25781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622300" lvl="8" marL="2921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69" name="Shape 369"/>
          <p:cNvSpPr txBox="1"/>
          <p:nvPr>
            <p:ph idx="10" type="dt"/>
          </p:nvPr>
        </p:nvSpPr>
        <p:spPr>
          <a:xfrm>
            <a:off x="628652" y="4767262"/>
            <a:ext cx="20574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370" name="Shape 370"/>
          <p:cNvSpPr txBox="1"/>
          <p:nvPr>
            <p:ph idx="11" type="ftr"/>
          </p:nvPr>
        </p:nvSpPr>
        <p:spPr>
          <a:xfrm>
            <a:off x="3028955" y="4767262"/>
            <a:ext cx="30861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371" name="Shape 371"/>
          <p:cNvSpPr txBox="1"/>
          <p:nvPr>
            <p:ph idx="12" type="sldNum"/>
          </p:nvPr>
        </p:nvSpPr>
        <p:spPr>
          <a:xfrm>
            <a:off x="6457951" y="4767262"/>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372" name="Shape 372"/>
        <p:cNvGrpSpPr/>
        <p:nvPr/>
      </p:nvGrpSpPr>
      <p:grpSpPr>
        <a:xfrm>
          <a:off x="0" y="0"/>
          <a:ext cx="0" cy="0"/>
          <a:chOff x="0" y="0"/>
          <a:chExt cx="0" cy="0"/>
        </a:xfrm>
      </p:grpSpPr>
      <p:sp>
        <p:nvSpPr>
          <p:cNvPr id="373" name="Shape 373"/>
          <p:cNvSpPr txBox="1"/>
          <p:nvPr>
            <p:ph idx="10" type="dt"/>
          </p:nvPr>
        </p:nvSpPr>
        <p:spPr>
          <a:xfrm>
            <a:off x="628652" y="4767262"/>
            <a:ext cx="20574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374" name="Shape 374"/>
          <p:cNvSpPr txBox="1"/>
          <p:nvPr>
            <p:ph idx="11" type="ftr"/>
          </p:nvPr>
        </p:nvSpPr>
        <p:spPr>
          <a:xfrm>
            <a:off x="3028955" y="4767262"/>
            <a:ext cx="30861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375" name="Shape 375"/>
          <p:cNvSpPr txBox="1"/>
          <p:nvPr>
            <p:ph idx="12" type="sldNum"/>
          </p:nvPr>
        </p:nvSpPr>
        <p:spPr>
          <a:xfrm>
            <a:off x="6457951" y="4767262"/>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76" name="Shape 376"/>
        <p:cNvGrpSpPr/>
        <p:nvPr/>
      </p:nvGrpSpPr>
      <p:grpSpPr>
        <a:xfrm>
          <a:off x="0" y="0"/>
          <a:ext cx="0" cy="0"/>
          <a:chOff x="0" y="0"/>
          <a:chExt cx="0" cy="0"/>
        </a:xfrm>
      </p:grpSpPr>
      <p:sp>
        <p:nvSpPr>
          <p:cNvPr id="377" name="Shape 377"/>
          <p:cNvSpPr txBox="1"/>
          <p:nvPr>
            <p:ph type="title"/>
          </p:nvPr>
        </p:nvSpPr>
        <p:spPr>
          <a:xfrm>
            <a:off x="628650" y="273837"/>
            <a:ext cx="7886700" cy="994200"/>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400"/>
            </a:lvl2pPr>
            <a:lvl3pPr indent="0" lvl="2" rtl="0">
              <a:spcBef>
                <a:spcPts val="0"/>
              </a:spcBef>
              <a:buSzPts val="1400"/>
              <a:buFont typeface="Arial"/>
              <a:buNone/>
              <a:defRPr sz="1400"/>
            </a:lvl3pPr>
            <a:lvl4pPr indent="0" lvl="3" rtl="0">
              <a:spcBef>
                <a:spcPts val="0"/>
              </a:spcBef>
              <a:buSzPts val="1400"/>
              <a:buFont typeface="Arial"/>
              <a:buNone/>
              <a:defRPr sz="1400"/>
            </a:lvl4pPr>
            <a:lvl5pPr indent="0" lvl="4" rtl="0">
              <a:spcBef>
                <a:spcPts val="0"/>
              </a:spcBef>
              <a:buSzPts val="1400"/>
              <a:buFont typeface="Arial"/>
              <a:buNone/>
              <a:defRPr sz="1400"/>
            </a:lvl5pPr>
            <a:lvl6pPr indent="0" lvl="5" rtl="0">
              <a:spcBef>
                <a:spcPts val="0"/>
              </a:spcBef>
              <a:buSzPts val="1400"/>
              <a:buFont typeface="Arial"/>
              <a:buNone/>
              <a:defRPr sz="1400"/>
            </a:lvl6pPr>
            <a:lvl7pPr indent="0" lvl="6" rtl="0">
              <a:spcBef>
                <a:spcPts val="0"/>
              </a:spcBef>
              <a:buSzPts val="1400"/>
              <a:buFont typeface="Arial"/>
              <a:buNone/>
              <a:defRPr sz="1400"/>
            </a:lvl7pPr>
            <a:lvl8pPr indent="0" lvl="7" rtl="0">
              <a:spcBef>
                <a:spcPts val="0"/>
              </a:spcBef>
              <a:buSzPts val="1400"/>
              <a:buFont typeface="Arial"/>
              <a:buNone/>
              <a:defRPr sz="1400"/>
            </a:lvl8pPr>
            <a:lvl9pPr indent="0" lvl="8" rtl="0">
              <a:spcBef>
                <a:spcPts val="0"/>
              </a:spcBef>
              <a:buSzPts val="1400"/>
              <a:buFont typeface="Arial"/>
              <a:buNone/>
              <a:defRPr sz="1400"/>
            </a:lvl9pPr>
          </a:lstStyle>
          <a:p/>
        </p:txBody>
      </p:sp>
      <p:sp>
        <p:nvSpPr>
          <p:cNvPr id="378" name="Shape 378"/>
          <p:cNvSpPr txBox="1"/>
          <p:nvPr>
            <p:ph idx="10" type="dt"/>
          </p:nvPr>
        </p:nvSpPr>
        <p:spPr>
          <a:xfrm>
            <a:off x="628652" y="4767262"/>
            <a:ext cx="20574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379" name="Shape 379"/>
          <p:cNvSpPr txBox="1"/>
          <p:nvPr>
            <p:ph idx="11" type="ftr"/>
          </p:nvPr>
        </p:nvSpPr>
        <p:spPr>
          <a:xfrm>
            <a:off x="3028955" y="4767262"/>
            <a:ext cx="30861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380" name="Shape 380"/>
          <p:cNvSpPr txBox="1"/>
          <p:nvPr>
            <p:ph idx="12" type="sldNum"/>
          </p:nvPr>
        </p:nvSpPr>
        <p:spPr>
          <a:xfrm>
            <a:off x="6457951" y="4767262"/>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381" name="Shape 381"/>
        <p:cNvGrpSpPr/>
        <p:nvPr/>
      </p:nvGrpSpPr>
      <p:grpSpPr>
        <a:xfrm>
          <a:off x="0" y="0"/>
          <a:ext cx="0" cy="0"/>
          <a:chOff x="0" y="0"/>
          <a:chExt cx="0" cy="0"/>
        </a:xfrm>
      </p:grpSpPr>
      <p:sp>
        <p:nvSpPr>
          <p:cNvPr id="382" name="Shape 382"/>
          <p:cNvSpPr txBox="1"/>
          <p:nvPr>
            <p:ph type="title"/>
          </p:nvPr>
        </p:nvSpPr>
        <p:spPr>
          <a:xfrm>
            <a:off x="629839" y="342900"/>
            <a:ext cx="2949300" cy="1200000"/>
          </a:xfrm>
          <a:prstGeom prst="rect">
            <a:avLst/>
          </a:prstGeom>
          <a:noFill/>
          <a:ln>
            <a:noFill/>
          </a:ln>
        </p:spPr>
        <p:txBody>
          <a:bodyPr anchorCtr="0" anchor="b"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400"/>
            </a:lvl2pPr>
            <a:lvl3pPr indent="0" lvl="2" rtl="0">
              <a:spcBef>
                <a:spcPts val="0"/>
              </a:spcBef>
              <a:buSzPts val="1400"/>
              <a:buFont typeface="Arial"/>
              <a:buNone/>
              <a:defRPr sz="1400"/>
            </a:lvl3pPr>
            <a:lvl4pPr indent="0" lvl="3" rtl="0">
              <a:spcBef>
                <a:spcPts val="0"/>
              </a:spcBef>
              <a:buSzPts val="1400"/>
              <a:buFont typeface="Arial"/>
              <a:buNone/>
              <a:defRPr sz="1400"/>
            </a:lvl4pPr>
            <a:lvl5pPr indent="0" lvl="4" rtl="0">
              <a:spcBef>
                <a:spcPts val="0"/>
              </a:spcBef>
              <a:buSzPts val="1400"/>
              <a:buFont typeface="Arial"/>
              <a:buNone/>
              <a:defRPr sz="1400"/>
            </a:lvl5pPr>
            <a:lvl6pPr indent="0" lvl="5" rtl="0">
              <a:spcBef>
                <a:spcPts val="0"/>
              </a:spcBef>
              <a:buSzPts val="1400"/>
              <a:buFont typeface="Arial"/>
              <a:buNone/>
              <a:defRPr sz="1400"/>
            </a:lvl6pPr>
            <a:lvl7pPr indent="0" lvl="6" rtl="0">
              <a:spcBef>
                <a:spcPts val="0"/>
              </a:spcBef>
              <a:buSzPts val="1400"/>
              <a:buFont typeface="Arial"/>
              <a:buNone/>
              <a:defRPr sz="1400"/>
            </a:lvl7pPr>
            <a:lvl8pPr indent="0" lvl="7" rtl="0">
              <a:spcBef>
                <a:spcPts val="0"/>
              </a:spcBef>
              <a:buSzPts val="1400"/>
              <a:buFont typeface="Arial"/>
              <a:buNone/>
              <a:defRPr sz="1400"/>
            </a:lvl8pPr>
            <a:lvl9pPr indent="0" lvl="8" rtl="0">
              <a:spcBef>
                <a:spcPts val="0"/>
              </a:spcBef>
              <a:buSzPts val="1400"/>
              <a:buFont typeface="Arial"/>
              <a:buNone/>
              <a:defRPr sz="1400"/>
            </a:lvl9pPr>
          </a:lstStyle>
          <a:p/>
        </p:txBody>
      </p:sp>
      <p:sp>
        <p:nvSpPr>
          <p:cNvPr id="383" name="Shape 383"/>
          <p:cNvSpPr/>
          <p:nvPr>
            <p:ph idx="2" type="pic"/>
          </p:nvPr>
        </p:nvSpPr>
        <p:spPr>
          <a:xfrm>
            <a:off x="3887392" y="740572"/>
            <a:ext cx="4629000" cy="3655200"/>
          </a:xfrm>
          <a:prstGeom prst="rect">
            <a:avLst/>
          </a:prstGeom>
          <a:noFill/>
          <a:ln>
            <a:noFill/>
          </a:ln>
        </p:spPr>
        <p:txBody>
          <a:bodyPr anchorCtr="0" anchor="t" bIns="91425" lIns="91425" rIns="91425" wrap="square" tIns="91425"/>
          <a:lstStyle>
            <a:lvl1pPr indent="0" lvl="0" marL="0" marR="0" rtl="0" algn="l">
              <a:lnSpc>
                <a:spcPct val="90000"/>
              </a:lnSpc>
              <a:spcBef>
                <a:spcPts val="80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spcAft>
                <a:spcPts val="0"/>
              </a:spcAft>
              <a:buClr>
                <a:schemeClr val="dk1"/>
              </a:buClr>
              <a:buSzPts val="1400"/>
              <a:buFont typeface="Arial"/>
              <a:buNone/>
              <a:defRPr b="0" i="0" sz="2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spcAft>
                <a:spcPts val="0"/>
              </a:spcAft>
              <a:buClr>
                <a:schemeClr val="dk1"/>
              </a:buClr>
              <a:buSzPts val="1400"/>
              <a:buFont typeface="Arial"/>
              <a:buNone/>
              <a:defRPr b="0" i="0" sz="18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spcAft>
                <a:spcPts val="0"/>
              </a:spcAft>
              <a:buClr>
                <a:schemeClr val="dk1"/>
              </a:buClr>
              <a:buSzPts val="1400"/>
              <a:buFont typeface="Arial"/>
              <a:buNone/>
              <a:defRPr b="0" i="0" sz="15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spcAft>
                <a:spcPts val="0"/>
              </a:spcAft>
              <a:buClr>
                <a:schemeClr val="dk1"/>
              </a:buClr>
              <a:buSzPts val="1400"/>
              <a:buFont typeface="Arial"/>
              <a:buNone/>
              <a:defRPr b="0" i="0" sz="15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spcAft>
                <a:spcPts val="0"/>
              </a:spcAft>
              <a:buClr>
                <a:schemeClr val="dk1"/>
              </a:buClr>
              <a:buSzPts val="1400"/>
              <a:buFont typeface="Arial"/>
              <a:buNone/>
              <a:defRPr b="0" i="0" sz="15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spcAft>
                <a:spcPts val="0"/>
              </a:spcAft>
              <a:buClr>
                <a:schemeClr val="dk1"/>
              </a:buClr>
              <a:buSzPts val="1400"/>
              <a:buFont typeface="Arial"/>
              <a:buNone/>
              <a:defRPr b="0" i="0" sz="15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spcAft>
                <a:spcPts val="0"/>
              </a:spcAft>
              <a:buClr>
                <a:schemeClr val="dk1"/>
              </a:buClr>
              <a:buSzPts val="1400"/>
              <a:buFont typeface="Arial"/>
              <a:buNone/>
              <a:defRPr b="0" i="0" sz="15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spcAft>
                <a:spcPts val="0"/>
              </a:spcAft>
              <a:buClr>
                <a:schemeClr val="dk1"/>
              </a:buClr>
              <a:buSzPts val="1400"/>
              <a:buFont typeface="Arial"/>
              <a:buNone/>
              <a:defRPr b="0" i="0" sz="1500" u="none" cap="none" strike="noStrike">
                <a:solidFill>
                  <a:schemeClr val="dk1"/>
                </a:solidFill>
                <a:latin typeface="Calibri"/>
                <a:ea typeface="Calibri"/>
                <a:cs typeface="Calibri"/>
                <a:sym typeface="Calibri"/>
              </a:defRPr>
            </a:lvl9pPr>
          </a:lstStyle>
          <a:p/>
        </p:txBody>
      </p:sp>
      <p:sp>
        <p:nvSpPr>
          <p:cNvPr id="384" name="Shape 384"/>
          <p:cNvSpPr txBox="1"/>
          <p:nvPr>
            <p:ph idx="1" type="body"/>
          </p:nvPr>
        </p:nvSpPr>
        <p:spPr>
          <a:xfrm>
            <a:off x="629839" y="1543054"/>
            <a:ext cx="2949300" cy="2858700"/>
          </a:xfrm>
          <a:prstGeom prst="rect">
            <a:avLst/>
          </a:prstGeom>
          <a:noFill/>
          <a:ln>
            <a:noFill/>
          </a:ln>
        </p:spPr>
        <p:txBody>
          <a:bodyPr anchorCtr="0" anchor="t" bIns="91425" lIns="91425" rIns="91425" wrap="square" tIns="91425"/>
          <a:lstStyle>
            <a:lvl1pPr indent="0" lvl="0" marL="0" marR="0" rtl="0" algn="l">
              <a:lnSpc>
                <a:spcPct val="90000"/>
              </a:lnSpc>
              <a:spcBef>
                <a:spcPts val="800"/>
              </a:spcBef>
              <a:spcAft>
                <a:spcPts val="0"/>
              </a:spcAft>
              <a:buClr>
                <a:schemeClr val="dk1"/>
              </a:buClr>
              <a:buSzPts val="2100"/>
              <a:buFont typeface="Arial"/>
              <a:buNone/>
              <a:defRPr b="0" i="0" sz="12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spcAft>
                <a:spcPts val="0"/>
              </a:spcAft>
              <a:buClr>
                <a:schemeClr val="dk1"/>
              </a:buClr>
              <a:buSzPts val="1800"/>
              <a:buFont typeface="Arial"/>
              <a:buNone/>
              <a:defRPr b="0" i="0" sz="1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spcAft>
                <a:spcPts val="0"/>
              </a:spcAft>
              <a:buClr>
                <a:schemeClr val="dk1"/>
              </a:buClr>
              <a:buSzPts val="1500"/>
              <a:buFont typeface="Arial"/>
              <a:buNone/>
              <a:defRPr b="0" i="0" sz="9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9pPr>
          </a:lstStyle>
          <a:p/>
        </p:txBody>
      </p:sp>
      <p:sp>
        <p:nvSpPr>
          <p:cNvPr id="385" name="Shape 385"/>
          <p:cNvSpPr txBox="1"/>
          <p:nvPr>
            <p:ph idx="10" type="dt"/>
          </p:nvPr>
        </p:nvSpPr>
        <p:spPr>
          <a:xfrm>
            <a:off x="628652" y="4767262"/>
            <a:ext cx="20574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386" name="Shape 386"/>
          <p:cNvSpPr txBox="1"/>
          <p:nvPr>
            <p:ph idx="11" type="ftr"/>
          </p:nvPr>
        </p:nvSpPr>
        <p:spPr>
          <a:xfrm>
            <a:off x="3028955" y="4767262"/>
            <a:ext cx="30861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387" name="Shape 387"/>
          <p:cNvSpPr txBox="1"/>
          <p:nvPr>
            <p:ph idx="12" type="sldNum"/>
          </p:nvPr>
        </p:nvSpPr>
        <p:spPr>
          <a:xfrm>
            <a:off x="6457951" y="4767262"/>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388" name="Shape 388"/>
        <p:cNvGrpSpPr/>
        <p:nvPr/>
      </p:nvGrpSpPr>
      <p:grpSpPr>
        <a:xfrm>
          <a:off x="0" y="0"/>
          <a:ext cx="0" cy="0"/>
          <a:chOff x="0" y="0"/>
          <a:chExt cx="0" cy="0"/>
        </a:xfrm>
      </p:grpSpPr>
      <p:sp>
        <p:nvSpPr>
          <p:cNvPr id="389" name="Shape 389"/>
          <p:cNvSpPr txBox="1"/>
          <p:nvPr>
            <p:ph type="title"/>
          </p:nvPr>
        </p:nvSpPr>
        <p:spPr>
          <a:xfrm>
            <a:off x="628650" y="273837"/>
            <a:ext cx="7886700" cy="994200"/>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400"/>
            </a:lvl2pPr>
            <a:lvl3pPr indent="0" lvl="2" rtl="0">
              <a:spcBef>
                <a:spcPts val="0"/>
              </a:spcBef>
              <a:buSzPts val="1400"/>
              <a:buFont typeface="Arial"/>
              <a:buNone/>
              <a:defRPr sz="1400"/>
            </a:lvl3pPr>
            <a:lvl4pPr indent="0" lvl="3" rtl="0">
              <a:spcBef>
                <a:spcPts val="0"/>
              </a:spcBef>
              <a:buSzPts val="1400"/>
              <a:buFont typeface="Arial"/>
              <a:buNone/>
              <a:defRPr sz="1400"/>
            </a:lvl4pPr>
            <a:lvl5pPr indent="0" lvl="4" rtl="0">
              <a:spcBef>
                <a:spcPts val="0"/>
              </a:spcBef>
              <a:buSzPts val="1400"/>
              <a:buFont typeface="Arial"/>
              <a:buNone/>
              <a:defRPr sz="1400"/>
            </a:lvl5pPr>
            <a:lvl6pPr indent="0" lvl="5" rtl="0">
              <a:spcBef>
                <a:spcPts val="0"/>
              </a:spcBef>
              <a:buSzPts val="1400"/>
              <a:buFont typeface="Arial"/>
              <a:buNone/>
              <a:defRPr sz="1400"/>
            </a:lvl6pPr>
            <a:lvl7pPr indent="0" lvl="6" rtl="0">
              <a:spcBef>
                <a:spcPts val="0"/>
              </a:spcBef>
              <a:buSzPts val="1400"/>
              <a:buFont typeface="Arial"/>
              <a:buNone/>
              <a:defRPr sz="1400"/>
            </a:lvl7pPr>
            <a:lvl8pPr indent="0" lvl="7" rtl="0">
              <a:spcBef>
                <a:spcPts val="0"/>
              </a:spcBef>
              <a:buSzPts val="1400"/>
              <a:buFont typeface="Arial"/>
              <a:buNone/>
              <a:defRPr sz="1400"/>
            </a:lvl8pPr>
            <a:lvl9pPr indent="0" lvl="8" rtl="0">
              <a:spcBef>
                <a:spcPts val="0"/>
              </a:spcBef>
              <a:buSzPts val="1400"/>
              <a:buFont typeface="Arial"/>
              <a:buNone/>
              <a:defRPr sz="1400"/>
            </a:lvl9pPr>
          </a:lstStyle>
          <a:p/>
        </p:txBody>
      </p:sp>
      <p:sp>
        <p:nvSpPr>
          <p:cNvPr id="390" name="Shape 390"/>
          <p:cNvSpPr txBox="1"/>
          <p:nvPr>
            <p:ph idx="1" type="body"/>
          </p:nvPr>
        </p:nvSpPr>
        <p:spPr>
          <a:xfrm rot="5400000">
            <a:off x="2940305" y="-942428"/>
            <a:ext cx="3263400" cy="7886700"/>
          </a:xfrm>
          <a:prstGeom prst="rect">
            <a:avLst/>
          </a:prstGeom>
          <a:noFill/>
          <a:ln>
            <a:noFill/>
          </a:ln>
        </p:spPr>
        <p:txBody>
          <a:bodyPr anchorCtr="0" anchor="t" bIns="91425" lIns="91425" rIns="91425" wrap="square" tIns="91425"/>
          <a:lstStyle>
            <a:lvl1pPr indent="984250" lvl="0" marL="1778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850900" lvl="1" marL="5207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641350" lvl="2" marL="863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622300" lvl="3" marL="1206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622300" lvl="4" marL="1549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622300" lvl="5" marL="1892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622300" lvl="6" marL="2235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622300" lvl="7" marL="25781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622300" lvl="8" marL="2921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91" name="Shape 391"/>
          <p:cNvSpPr txBox="1"/>
          <p:nvPr>
            <p:ph idx="10" type="dt"/>
          </p:nvPr>
        </p:nvSpPr>
        <p:spPr>
          <a:xfrm>
            <a:off x="628652" y="4767262"/>
            <a:ext cx="20574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392" name="Shape 392"/>
          <p:cNvSpPr txBox="1"/>
          <p:nvPr>
            <p:ph idx="11" type="ftr"/>
          </p:nvPr>
        </p:nvSpPr>
        <p:spPr>
          <a:xfrm>
            <a:off x="3028955" y="4767262"/>
            <a:ext cx="30861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393" name="Shape 393"/>
          <p:cNvSpPr txBox="1"/>
          <p:nvPr>
            <p:ph idx="12" type="sldNum"/>
          </p:nvPr>
        </p:nvSpPr>
        <p:spPr>
          <a:xfrm>
            <a:off x="6457951" y="4767262"/>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394" name="Shape 394"/>
        <p:cNvGrpSpPr/>
        <p:nvPr/>
      </p:nvGrpSpPr>
      <p:grpSpPr>
        <a:xfrm>
          <a:off x="0" y="0"/>
          <a:ext cx="0" cy="0"/>
          <a:chOff x="0" y="0"/>
          <a:chExt cx="0" cy="0"/>
        </a:xfrm>
      </p:grpSpPr>
      <p:sp>
        <p:nvSpPr>
          <p:cNvPr id="395" name="Shape 395"/>
          <p:cNvSpPr txBox="1"/>
          <p:nvPr>
            <p:ph type="title"/>
          </p:nvPr>
        </p:nvSpPr>
        <p:spPr>
          <a:xfrm rot="5400000">
            <a:off x="5350051" y="1467546"/>
            <a:ext cx="4359000" cy="1971600"/>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400"/>
            </a:lvl2pPr>
            <a:lvl3pPr indent="0" lvl="2" rtl="0">
              <a:spcBef>
                <a:spcPts val="0"/>
              </a:spcBef>
              <a:buSzPts val="1400"/>
              <a:buFont typeface="Arial"/>
              <a:buNone/>
              <a:defRPr sz="1400"/>
            </a:lvl3pPr>
            <a:lvl4pPr indent="0" lvl="3" rtl="0">
              <a:spcBef>
                <a:spcPts val="0"/>
              </a:spcBef>
              <a:buSzPts val="1400"/>
              <a:buFont typeface="Arial"/>
              <a:buNone/>
              <a:defRPr sz="1400"/>
            </a:lvl4pPr>
            <a:lvl5pPr indent="0" lvl="4" rtl="0">
              <a:spcBef>
                <a:spcPts val="0"/>
              </a:spcBef>
              <a:buSzPts val="1400"/>
              <a:buFont typeface="Arial"/>
              <a:buNone/>
              <a:defRPr sz="1400"/>
            </a:lvl5pPr>
            <a:lvl6pPr indent="0" lvl="5" rtl="0">
              <a:spcBef>
                <a:spcPts val="0"/>
              </a:spcBef>
              <a:buSzPts val="1400"/>
              <a:buFont typeface="Arial"/>
              <a:buNone/>
              <a:defRPr sz="1400"/>
            </a:lvl6pPr>
            <a:lvl7pPr indent="0" lvl="6" rtl="0">
              <a:spcBef>
                <a:spcPts val="0"/>
              </a:spcBef>
              <a:buSzPts val="1400"/>
              <a:buFont typeface="Arial"/>
              <a:buNone/>
              <a:defRPr sz="1400"/>
            </a:lvl7pPr>
            <a:lvl8pPr indent="0" lvl="7" rtl="0">
              <a:spcBef>
                <a:spcPts val="0"/>
              </a:spcBef>
              <a:buSzPts val="1400"/>
              <a:buFont typeface="Arial"/>
              <a:buNone/>
              <a:defRPr sz="1400"/>
            </a:lvl8pPr>
            <a:lvl9pPr indent="0" lvl="8" rtl="0">
              <a:spcBef>
                <a:spcPts val="0"/>
              </a:spcBef>
              <a:buSzPts val="1400"/>
              <a:buFont typeface="Arial"/>
              <a:buNone/>
              <a:defRPr sz="1400"/>
            </a:lvl9pPr>
          </a:lstStyle>
          <a:p/>
        </p:txBody>
      </p:sp>
      <p:sp>
        <p:nvSpPr>
          <p:cNvPr id="396" name="Shape 396"/>
          <p:cNvSpPr txBox="1"/>
          <p:nvPr>
            <p:ph idx="1" type="body"/>
          </p:nvPr>
        </p:nvSpPr>
        <p:spPr>
          <a:xfrm rot="5400000">
            <a:off x="1349471" y="-447049"/>
            <a:ext cx="4359000" cy="5800800"/>
          </a:xfrm>
          <a:prstGeom prst="rect">
            <a:avLst/>
          </a:prstGeom>
          <a:noFill/>
          <a:ln>
            <a:noFill/>
          </a:ln>
        </p:spPr>
        <p:txBody>
          <a:bodyPr anchorCtr="0" anchor="t" bIns="91425" lIns="91425" rIns="91425" wrap="square" tIns="91425"/>
          <a:lstStyle>
            <a:lvl1pPr indent="984250" lvl="0" marL="1778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850900" lvl="1" marL="5207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641350" lvl="2" marL="863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622300" lvl="3" marL="1206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622300" lvl="4" marL="1549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622300" lvl="5" marL="1892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622300" lvl="6" marL="2235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622300" lvl="7" marL="25781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622300" lvl="8" marL="2921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97" name="Shape 397"/>
          <p:cNvSpPr txBox="1"/>
          <p:nvPr>
            <p:ph idx="10" type="dt"/>
          </p:nvPr>
        </p:nvSpPr>
        <p:spPr>
          <a:xfrm>
            <a:off x="628652" y="4767262"/>
            <a:ext cx="20574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398" name="Shape 398"/>
          <p:cNvSpPr txBox="1"/>
          <p:nvPr>
            <p:ph idx="11" type="ftr"/>
          </p:nvPr>
        </p:nvSpPr>
        <p:spPr>
          <a:xfrm>
            <a:off x="3028955" y="4767262"/>
            <a:ext cx="30861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399" name="Shape 399"/>
          <p:cNvSpPr txBox="1"/>
          <p:nvPr>
            <p:ph idx="12" type="sldNum"/>
          </p:nvPr>
        </p:nvSpPr>
        <p:spPr>
          <a:xfrm>
            <a:off x="6457951" y="4767262"/>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406" name="Shape 406"/>
        <p:cNvGrpSpPr/>
        <p:nvPr/>
      </p:nvGrpSpPr>
      <p:grpSpPr>
        <a:xfrm>
          <a:off x="0" y="0"/>
          <a:ext cx="0" cy="0"/>
          <a:chOff x="0" y="0"/>
          <a:chExt cx="0" cy="0"/>
        </a:xfrm>
      </p:grpSpPr>
      <p:sp>
        <p:nvSpPr>
          <p:cNvPr id="407" name="Shape 407"/>
          <p:cNvSpPr txBox="1"/>
          <p:nvPr>
            <p:ph type="ctrTitle"/>
          </p:nvPr>
        </p:nvSpPr>
        <p:spPr>
          <a:xfrm>
            <a:off x="1143002" y="841775"/>
            <a:ext cx="6858000" cy="1790700"/>
          </a:xfrm>
          <a:prstGeom prst="rect">
            <a:avLst/>
          </a:prstGeom>
          <a:noFill/>
          <a:ln>
            <a:noFill/>
          </a:ln>
        </p:spPr>
        <p:txBody>
          <a:bodyPr anchorCtr="0" anchor="b" bIns="91425" lIns="91425" rIns="91425" wrap="square" tIns="91425"/>
          <a:lstStyle>
            <a:lvl1pPr indent="0" lvl="0" marL="0" marR="0" rtl="0" algn="ctr">
              <a:lnSpc>
                <a:spcPct val="90000"/>
              </a:lnSpc>
              <a:spcBef>
                <a:spcPts val="0"/>
              </a:spcBef>
              <a:spcAft>
                <a:spcPts val="0"/>
              </a:spcAft>
              <a:buClr>
                <a:schemeClr val="dk1"/>
              </a:buClr>
              <a:buSzPts val="1400"/>
              <a:buFont typeface="Calibri"/>
              <a:buNone/>
              <a:defRPr b="0" i="0" sz="45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400"/>
            </a:lvl2pPr>
            <a:lvl3pPr indent="0" lvl="2" rtl="0">
              <a:spcBef>
                <a:spcPts val="0"/>
              </a:spcBef>
              <a:buSzPts val="1400"/>
              <a:buFont typeface="Arial"/>
              <a:buNone/>
              <a:defRPr sz="1400"/>
            </a:lvl3pPr>
            <a:lvl4pPr indent="0" lvl="3" rtl="0">
              <a:spcBef>
                <a:spcPts val="0"/>
              </a:spcBef>
              <a:buSzPts val="1400"/>
              <a:buFont typeface="Arial"/>
              <a:buNone/>
              <a:defRPr sz="1400"/>
            </a:lvl4pPr>
            <a:lvl5pPr indent="0" lvl="4" rtl="0">
              <a:spcBef>
                <a:spcPts val="0"/>
              </a:spcBef>
              <a:buSzPts val="1400"/>
              <a:buFont typeface="Arial"/>
              <a:buNone/>
              <a:defRPr sz="1400"/>
            </a:lvl5pPr>
            <a:lvl6pPr indent="0" lvl="5" rtl="0">
              <a:spcBef>
                <a:spcPts val="0"/>
              </a:spcBef>
              <a:buSzPts val="1400"/>
              <a:buFont typeface="Arial"/>
              <a:buNone/>
              <a:defRPr sz="1400"/>
            </a:lvl6pPr>
            <a:lvl7pPr indent="0" lvl="6" rtl="0">
              <a:spcBef>
                <a:spcPts val="0"/>
              </a:spcBef>
              <a:buSzPts val="1400"/>
              <a:buFont typeface="Arial"/>
              <a:buNone/>
              <a:defRPr sz="1400"/>
            </a:lvl7pPr>
            <a:lvl8pPr indent="0" lvl="7" rtl="0">
              <a:spcBef>
                <a:spcPts val="0"/>
              </a:spcBef>
              <a:buSzPts val="1400"/>
              <a:buFont typeface="Arial"/>
              <a:buNone/>
              <a:defRPr sz="1400"/>
            </a:lvl8pPr>
            <a:lvl9pPr indent="0" lvl="8" rtl="0">
              <a:spcBef>
                <a:spcPts val="0"/>
              </a:spcBef>
              <a:buSzPts val="1400"/>
              <a:buFont typeface="Arial"/>
              <a:buNone/>
              <a:defRPr sz="1400"/>
            </a:lvl9pPr>
          </a:lstStyle>
          <a:p/>
        </p:txBody>
      </p:sp>
      <p:sp>
        <p:nvSpPr>
          <p:cNvPr id="408" name="Shape 408"/>
          <p:cNvSpPr txBox="1"/>
          <p:nvPr>
            <p:ph idx="1" type="subTitle"/>
          </p:nvPr>
        </p:nvSpPr>
        <p:spPr>
          <a:xfrm>
            <a:off x="1143002" y="2701530"/>
            <a:ext cx="6858000" cy="1241700"/>
          </a:xfrm>
          <a:prstGeom prst="rect">
            <a:avLst/>
          </a:prstGeom>
          <a:noFill/>
          <a:ln>
            <a:noFill/>
          </a:ln>
        </p:spPr>
        <p:txBody>
          <a:bodyPr anchorCtr="0" anchor="t" bIns="91425" lIns="91425" rIns="91425" wrap="square" tIns="91425"/>
          <a:lstStyle>
            <a:lvl1pPr indent="0" lvl="0" marL="0" marR="0" rtl="0" algn="ctr">
              <a:lnSpc>
                <a:spcPct val="90000"/>
              </a:lnSpc>
              <a:spcBef>
                <a:spcPts val="800"/>
              </a:spcBef>
              <a:spcAft>
                <a:spcPts val="0"/>
              </a:spcAft>
              <a:buClr>
                <a:schemeClr val="dk1"/>
              </a:buClr>
              <a:buSzPts val="2100"/>
              <a:buFont typeface="Arial"/>
              <a:buNone/>
              <a:defRPr b="0" i="0" sz="1800" u="none" cap="none" strike="noStrike">
                <a:solidFill>
                  <a:schemeClr val="dk1"/>
                </a:solidFill>
                <a:latin typeface="Calibri"/>
                <a:ea typeface="Calibri"/>
                <a:cs typeface="Calibri"/>
                <a:sym typeface="Calibri"/>
              </a:defRPr>
            </a:lvl1pPr>
            <a:lvl2pPr indent="0" lvl="1" marL="342900" marR="0" rtl="0" algn="ctr">
              <a:lnSpc>
                <a:spcPct val="90000"/>
              </a:lnSpc>
              <a:spcBef>
                <a:spcPts val="400"/>
              </a:spcBef>
              <a:spcAft>
                <a:spcPts val="0"/>
              </a:spcAft>
              <a:buClr>
                <a:schemeClr val="dk1"/>
              </a:buClr>
              <a:buSzPts val="1800"/>
              <a:buFont typeface="Arial"/>
              <a:buNone/>
              <a:defRPr b="0" i="0" sz="1500" u="none" cap="none" strike="noStrike">
                <a:solidFill>
                  <a:schemeClr val="dk1"/>
                </a:solidFill>
                <a:latin typeface="Calibri"/>
                <a:ea typeface="Calibri"/>
                <a:cs typeface="Calibri"/>
                <a:sym typeface="Calibri"/>
              </a:defRPr>
            </a:lvl2pPr>
            <a:lvl3pPr indent="0" lvl="2" marL="685800" marR="0" rtl="0" algn="ctr">
              <a:lnSpc>
                <a:spcPct val="90000"/>
              </a:lnSpc>
              <a:spcBef>
                <a:spcPts val="400"/>
              </a:spcBef>
              <a:spcAft>
                <a:spcPts val="0"/>
              </a:spcAft>
              <a:buClr>
                <a:schemeClr val="dk1"/>
              </a:buClr>
              <a:buSzPts val="1500"/>
              <a:buFont typeface="Arial"/>
              <a:buNone/>
              <a:defRPr b="0" i="0" sz="1400" u="none" cap="none" strike="noStrike">
                <a:solidFill>
                  <a:schemeClr val="dk1"/>
                </a:solidFill>
                <a:latin typeface="Calibri"/>
                <a:ea typeface="Calibri"/>
                <a:cs typeface="Calibri"/>
                <a:sym typeface="Calibri"/>
              </a:defRPr>
            </a:lvl3pPr>
            <a:lvl4pPr indent="0" lvl="3" marL="10287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4pPr>
            <a:lvl5pPr indent="0" lvl="4" marL="13716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5pPr>
            <a:lvl6pPr indent="0" lvl="5" marL="17145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6pPr>
            <a:lvl7pPr indent="0" lvl="6" marL="20574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7pPr>
            <a:lvl8pPr indent="0" lvl="7" marL="24003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8pPr>
            <a:lvl9pPr indent="0" lvl="8" marL="27432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409" name="Shape 409"/>
          <p:cNvSpPr txBox="1"/>
          <p:nvPr>
            <p:ph idx="10" type="dt"/>
          </p:nvPr>
        </p:nvSpPr>
        <p:spPr>
          <a:xfrm>
            <a:off x="628653" y="4767262"/>
            <a:ext cx="20574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410" name="Shape 410"/>
          <p:cNvSpPr txBox="1"/>
          <p:nvPr>
            <p:ph idx="11" type="ftr"/>
          </p:nvPr>
        </p:nvSpPr>
        <p:spPr>
          <a:xfrm>
            <a:off x="3028955" y="4767262"/>
            <a:ext cx="30861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411" name="Shape 411"/>
          <p:cNvSpPr txBox="1"/>
          <p:nvPr>
            <p:ph idx="12" type="sldNum"/>
          </p:nvPr>
        </p:nvSpPr>
        <p:spPr>
          <a:xfrm>
            <a:off x="6457952" y="4767262"/>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412" name="Shape 412"/>
        <p:cNvGrpSpPr/>
        <p:nvPr/>
      </p:nvGrpSpPr>
      <p:grpSpPr>
        <a:xfrm>
          <a:off x="0" y="0"/>
          <a:ext cx="0" cy="0"/>
          <a:chOff x="0" y="0"/>
          <a:chExt cx="0" cy="0"/>
        </a:xfrm>
      </p:grpSpPr>
      <p:sp>
        <p:nvSpPr>
          <p:cNvPr id="413" name="Shape 413"/>
          <p:cNvSpPr txBox="1"/>
          <p:nvPr>
            <p:ph type="title"/>
          </p:nvPr>
        </p:nvSpPr>
        <p:spPr>
          <a:xfrm>
            <a:off x="628651" y="273843"/>
            <a:ext cx="7886700" cy="994200"/>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400"/>
            </a:lvl2pPr>
            <a:lvl3pPr indent="0" lvl="2" rtl="0">
              <a:spcBef>
                <a:spcPts val="0"/>
              </a:spcBef>
              <a:buSzPts val="1400"/>
              <a:buFont typeface="Arial"/>
              <a:buNone/>
              <a:defRPr sz="1400"/>
            </a:lvl3pPr>
            <a:lvl4pPr indent="0" lvl="3" rtl="0">
              <a:spcBef>
                <a:spcPts val="0"/>
              </a:spcBef>
              <a:buSzPts val="1400"/>
              <a:buFont typeface="Arial"/>
              <a:buNone/>
              <a:defRPr sz="1400"/>
            </a:lvl4pPr>
            <a:lvl5pPr indent="0" lvl="4" rtl="0">
              <a:spcBef>
                <a:spcPts val="0"/>
              </a:spcBef>
              <a:buSzPts val="1400"/>
              <a:buFont typeface="Arial"/>
              <a:buNone/>
              <a:defRPr sz="1400"/>
            </a:lvl5pPr>
            <a:lvl6pPr indent="0" lvl="5" rtl="0">
              <a:spcBef>
                <a:spcPts val="0"/>
              </a:spcBef>
              <a:buSzPts val="1400"/>
              <a:buFont typeface="Arial"/>
              <a:buNone/>
              <a:defRPr sz="1400"/>
            </a:lvl6pPr>
            <a:lvl7pPr indent="0" lvl="6" rtl="0">
              <a:spcBef>
                <a:spcPts val="0"/>
              </a:spcBef>
              <a:buSzPts val="1400"/>
              <a:buFont typeface="Arial"/>
              <a:buNone/>
              <a:defRPr sz="1400"/>
            </a:lvl7pPr>
            <a:lvl8pPr indent="0" lvl="7" rtl="0">
              <a:spcBef>
                <a:spcPts val="0"/>
              </a:spcBef>
              <a:buSzPts val="1400"/>
              <a:buFont typeface="Arial"/>
              <a:buNone/>
              <a:defRPr sz="1400"/>
            </a:lvl8pPr>
            <a:lvl9pPr indent="0" lvl="8" rtl="0">
              <a:spcBef>
                <a:spcPts val="0"/>
              </a:spcBef>
              <a:buSzPts val="1400"/>
              <a:buFont typeface="Arial"/>
              <a:buNone/>
              <a:defRPr sz="1400"/>
            </a:lvl9pPr>
          </a:lstStyle>
          <a:p/>
        </p:txBody>
      </p:sp>
      <p:sp>
        <p:nvSpPr>
          <p:cNvPr id="414" name="Shape 414"/>
          <p:cNvSpPr txBox="1"/>
          <p:nvPr>
            <p:ph idx="1" type="body"/>
          </p:nvPr>
        </p:nvSpPr>
        <p:spPr>
          <a:xfrm>
            <a:off x="628651" y="1369221"/>
            <a:ext cx="7886700" cy="3263400"/>
          </a:xfrm>
          <a:prstGeom prst="rect">
            <a:avLst/>
          </a:prstGeom>
          <a:noFill/>
          <a:ln>
            <a:noFill/>
          </a:ln>
        </p:spPr>
        <p:txBody>
          <a:bodyPr anchorCtr="0" anchor="t" bIns="91425" lIns="91425" rIns="91425" wrap="square" tIns="91425"/>
          <a:lstStyle>
            <a:lvl1pPr indent="222250" lvl="0" marL="1778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165100" lvl="1" marL="5207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107950" lvl="2" marL="863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15" name="Shape 415"/>
          <p:cNvSpPr txBox="1"/>
          <p:nvPr>
            <p:ph idx="10" type="dt"/>
          </p:nvPr>
        </p:nvSpPr>
        <p:spPr>
          <a:xfrm>
            <a:off x="628653" y="4767262"/>
            <a:ext cx="20574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416" name="Shape 416"/>
          <p:cNvSpPr txBox="1"/>
          <p:nvPr>
            <p:ph idx="11" type="ftr"/>
          </p:nvPr>
        </p:nvSpPr>
        <p:spPr>
          <a:xfrm>
            <a:off x="3028955" y="4767262"/>
            <a:ext cx="30861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417" name="Shape 417"/>
          <p:cNvSpPr txBox="1"/>
          <p:nvPr>
            <p:ph idx="12" type="sldNum"/>
          </p:nvPr>
        </p:nvSpPr>
        <p:spPr>
          <a:xfrm>
            <a:off x="6457952" y="4767262"/>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43" name="Shape 43"/>
        <p:cNvGrpSpPr/>
        <p:nvPr/>
      </p:nvGrpSpPr>
      <p:grpSpPr>
        <a:xfrm>
          <a:off x="0" y="0"/>
          <a:ext cx="0" cy="0"/>
          <a:chOff x="0" y="0"/>
          <a:chExt cx="0" cy="0"/>
        </a:xfrm>
      </p:grpSpPr>
      <p:sp>
        <p:nvSpPr>
          <p:cNvPr id="44" name="Shape 44"/>
          <p:cNvSpPr txBox="1"/>
          <p:nvPr>
            <p:ph type="title"/>
          </p:nvPr>
        </p:nvSpPr>
        <p:spPr>
          <a:xfrm>
            <a:off x="628650" y="273838"/>
            <a:ext cx="7886698" cy="994172"/>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indent="0" lvl="1">
              <a:spcBef>
                <a:spcPts val="0"/>
              </a:spcBef>
              <a:buSzPts val="1400"/>
              <a:buFont typeface="Arial"/>
              <a:buNone/>
              <a:defRPr sz="1400"/>
            </a:lvl2pPr>
            <a:lvl3pPr indent="0" lvl="2">
              <a:spcBef>
                <a:spcPts val="0"/>
              </a:spcBef>
              <a:buSzPts val="1400"/>
              <a:buFont typeface="Arial"/>
              <a:buNone/>
              <a:defRPr sz="1400"/>
            </a:lvl3pPr>
            <a:lvl4pPr indent="0" lvl="3">
              <a:spcBef>
                <a:spcPts val="0"/>
              </a:spcBef>
              <a:buSzPts val="1400"/>
              <a:buFont typeface="Arial"/>
              <a:buNone/>
              <a:defRPr sz="1400"/>
            </a:lvl4pPr>
            <a:lvl5pPr indent="0" lvl="4">
              <a:spcBef>
                <a:spcPts val="0"/>
              </a:spcBef>
              <a:buSzPts val="1400"/>
              <a:buFont typeface="Arial"/>
              <a:buNone/>
              <a:defRPr sz="1400"/>
            </a:lvl5pPr>
            <a:lvl6pPr indent="0" lvl="5">
              <a:spcBef>
                <a:spcPts val="0"/>
              </a:spcBef>
              <a:buSzPts val="1400"/>
              <a:buFont typeface="Arial"/>
              <a:buNone/>
              <a:defRPr sz="1400"/>
            </a:lvl6pPr>
            <a:lvl7pPr indent="0" lvl="6">
              <a:spcBef>
                <a:spcPts val="0"/>
              </a:spcBef>
              <a:buSzPts val="1400"/>
              <a:buFont typeface="Arial"/>
              <a:buNone/>
              <a:defRPr sz="1400"/>
            </a:lvl7pPr>
            <a:lvl8pPr indent="0" lvl="7">
              <a:spcBef>
                <a:spcPts val="0"/>
              </a:spcBef>
              <a:buSzPts val="1400"/>
              <a:buFont typeface="Arial"/>
              <a:buNone/>
              <a:defRPr sz="1400"/>
            </a:lvl8pPr>
            <a:lvl9pPr indent="0" lvl="8">
              <a:spcBef>
                <a:spcPts val="0"/>
              </a:spcBef>
              <a:buSzPts val="1400"/>
              <a:buFont typeface="Arial"/>
              <a:buNone/>
              <a:defRPr sz="1400"/>
            </a:lvl9pPr>
          </a:lstStyle>
          <a:p/>
        </p:txBody>
      </p:sp>
      <p:sp>
        <p:nvSpPr>
          <p:cNvPr id="45" name="Shape 45"/>
          <p:cNvSpPr txBox="1"/>
          <p:nvPr>
            <p:ph idx="10" type="dt"/>
          </p:nvPr>
        </p:nvSpPr>
        <p:spPr>
          <a:xfrm>
            <a:off x="628652" y="4767262"/>
            <a:ext cx="2057397" cy="273842"/>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46" name="Shape 46"/>
          <p:cNvSpPr txBox="1"/>
          <p:nvPr>
            <p:ph idx="11" type="ftr"/>
          </p:nvPr>
        </p:nvSpPr>
        <p:spPr>
          <a:xfrm>
            <a:off x="3028955" y="4767262"/>
            <a:ext cx="3086097" cy="273842"/>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47" name="Shape 47"/>
          <p:cNvSpPr txBox="1"/>
          <p:nvPr>
            <p:ph idx="12" type="sldNum"/>
          </p:nvPr>
        </p:nvSpPr>
        <p:spPr>
          <a:xfrm>
            <a:off x="6457951" y="4767262"/>
            <a:ext cx="2057397" cy="273842"/>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418" name="Shape 418"/>
        <p:cNvGrpSpPr/>
        <p:nvPr/>
      </p:nvGrpSpPr>
      <p:grpSpPr>
        <a:xfrm>
          <a:off x="0" y="0"/>
          <a:ext cx="0" cy="0"/>
          <a:chOff x="0" y="0"/>
          <a:chExt cx="0" cy="0"/>
        </a:xfrm>
      </p:grpSpPr>
      <p:sp>
        <p:nvSpPr>
          <p:cNvPr id="419" name="Shape 419"/>
          <p:cNvSpPr txBox="1"/>
          <p:nvPr>
            <p:ph type="title"/>
          </p:nvPr>
        </p:nvSpPr>
        <p:spPr>
          <a:xfrm>
            <a:off x="629840" y="342900"/>
            <a:ext cx="2949300" cy="1200000"/>
          </a:xfrm>
          <a:prstGeom prst="rect">
            <a:avLst/>
          </a:prstGeom>
          <a:noFill/>
          <a:ln>
            <a:noFill/>
          </a:ln>
        </p:spPr>
        <p:txBody>
          <a:bodyPr anchorCtr="0" anchor="b"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400"/>
            </a:lvl2pPr>
            <a:lvl3pPr indent="0" lvl="2" rtl="0">
              <a:spcBef>
                <a:spcPts val="0"/>
              </a:spcBef>
              <a:buSzPts val="1400"/>
              <a:buFont typeface="Arial"/>
              <a:buNone/>
              <a:defRPr sz="1400"/>
            </a:lvl3pPr>
            <a:lvl4pPr indent="0" lvl="3" rtl="0">
              <a:spcBef>
                <a:spcPts val="0"/>
              </a:spcBef>
              <a:buSzPts val="1400"/>
              <a:buFont typeface="Arial"/>
              <a:buNone/>
              <a:defRPr sz="1400"/>
            </a:lvl4pPr>
            <a:lvl5pPr indent="0" lvl="4" rtl="0">
              <a:spcBef>
                <a:spcPts val="0"/>
              </a:spcBef>
              <a:buSzPts val="1400"/>
              <a:buFont typeface="Arial"/>
              <a:buNone/>
              <a:defRPr sz="1400"/>
            </a:lvl5pPr>
            <a:lvl6pPr indent="0" lvl="5" rtl="0">
              <a:spcBef>
                <a:spcPts val="0"/>
              </a:spcBef>
              <a:buSzPts val="1400"/>
              <a:buFont typeface="Arial"/>
              <a:buNone/>
              <a:defRPr sz="1400"/>
            </a:lvl6pPr>
            <a:lvl7pPr indent="0" lvl="6" rtl="0">
              <a:spcBef>
                <a:spcPts val="0"/>
              </a:spcBef>
              <a:buSzPts val="1400"/>
              <a:buFont typeface="Arial"/>
              <a:buNone/>
              <a:defRPr sz="1400"/>
            </a:lvl7pPr>
            <a:lvl8pPr indent="0" lvl="7" rtl="0">
              <a:spcBef>
                <a:spcPts val="0"/>
              </a:spcBef>
              <a:buSzPts val="1400"/>
              <a:buFont typeface="Arial"/>
              <a:buNone/>
              <a:defRPr sz="1400"/>
            </a:lvl8pPr>
            <a:lvl9pPr indent="0" lvl="8" rtl="0">
              <a:spcBef>
                <a:spcPts val="0"/>
              </a:spcBef>
              <a:buSzPts val="1400"/>
              <a:buFont typeface="Arial"/>
              <a:buNone/>
              <a:defRPr sz="1400"/>
            </a:lvl9pPr>
          </a:lstStyle>
          <a:p/>
        </p:txBody>
      </p:sp>
      <p:sp>
        <p:nvSpPr>
          <p:cNvPr id="420" name="Shape 420"/>
          <p:cNvSpPr txBox="1"/>
          <p:nvPr>
            <p:ph idx="1" type="body"/>
          </p:nvPr>
        </p:nvSpPr>
        <p:spPr>
          <a:xfrm>
            <a:off x="3887392" y="740572"/>
            <a:ext cx="4629000" cy="3655200"/>
          </a:xfrm>
          <a:prstGeom prst="rect">
            <a:avLst/>
          </a:prstGeom>
          <a:noFill/>
          <a:ln>
            <a:noFill/>
          </a:ln>
        </p:spPr>
        <p:txBody>
          <a:bodyPr anchorCtr="0" anchor="t" bIns="91425" lIns="91425" rIns="91425" wrap="square" tIns="91425"/>
          <a:lstStyle>
            <a:lvl1pPr indent="279400" lvl="0" marL="177800" marR="0" rtl="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222250" lvl="1" marL="520700" marR="0" rtl="0" algn="l">
              <a:lnSpc>
                <a:spcPct val="90000"/>
              </a:lnSpc>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165100" lvl="2" marL="8636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107950" lvl="3" marL="12065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107950" lvl="4" marL="1549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107950" lvl="5" marL="18923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107950" lvl="6" marL="2235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107950" lvl="7" marL="25781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107950" lvl="8" marL="2921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421" name="Shape 421"/>
          <p:cNvSpPr txBox="1"/>
          <p:nvPr>
            <p:ph idx="2" type="body"/>
          </p:nvPr>
        </p:nvSpPr>
        <p:spPr>
          <a:xfrm>
            <a:off x="629840" y="1543054"/>
            <a:ext cx="2949300" cy="2858700"/>
          </a:xfrm>
          <a:prstGeom prst="rect">
            <a:avLst/>
          </a:prstGeom>
          <a:noFill/>
          <a:ln>
            <a:noFill/>
          </a:ln>
        </p:spPr>
        <p:txBody>
          <a:bodyPr anchorCtr="0" anchor="t" bIns="91425" lIns="91425" rIns="91425" wrap="square" tIns="91425"/>
          <a:lstStyle>
            <a:lvl1pPr indent="0" lvl="0" marL="0" marR="0" rtl="0" algn="l">
              <a:lnSpc>
                <a:spcPct val="90000"/>
              </a:lnSpc>
              <a:spcBef>
                <a:spcPts val="800"/>
              </a:spcBef>
              <a:spcAft>
                <a:spcPts val="0"/>
              </a:spcAft>
              <a:buClr>
                <a:schemeClr val="dk1"/>
              </a:buClr>
              <a:buSzPts val="2100"/>
              <a:buFont typeface="Arial"/>
              <a:buNone/>
              <a:defRPr b="0" i="0" sz="12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spcAft>
                <a:spcPts val="0"/>
              </a:spcAft>
              <a:buClr>
                <a:schemeClr val="dk1"/>
              </a:buClr>
              <a:buSzPts val="1800"/>
              <a:buFont typeface="Arial"/>
              <a:buNone/>
              <a:defRPr b="0" i="0" sz="1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spcAft>
                <a:spcPts val="0"/>
              </a:spcAft>
              <a:buClr>
                <a:schemeClr val="dk1"/>
              </a:buClr>
              <a:buSzPts val="1500"/>
              <a:buFont typeface="Arial"/>
              <a:buNone/>
              <a:defRPr b="0" i="0" sz="9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9pPr>
          </a:lstStyle>
          <a:p/>
        </p:txBody>
      </p:sp>
      <p:sp>
        <p:nvSpPr>
          <p:cNvPr id="422" name="Shape 422"/>
          <p:cNvSpPr txBox="1"/>
          <p:nvPr>
            <p:ph idx="10" type="dt"/>
          </p:nvPr>
        </p:nvSpPr>
        <p:spPr>
          <a:xfrm>
            <a:off x="628653" y="4767262"/>
            <a:ext cx="20574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423" name="Shape 423"/>
          <p:cNvSpPr txBox="1"/>
          <p:nvPr>
            <p:ph idx="11" type="ftr"/>
          </p:nvPr>
        </p:nvSpPr>
        <p:spPr>
          <a:xfrm>
            <a:off x="3028955" y="4767262"/>
            <a:ext cx="30861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424" name="Shape 424"/>
          <p:cNvSpPr txBox="1"/>
          <p:nvPr>
            <p:ph idx="12" type="sldNum"/>
          </p:nvPr>
        </p:nvSpPr>
        <p:spPr>
          <a:xfrm>
            <a:off x="6457952" y="4767262"/>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425" name="Shape 425"/>
        <p:cNvGrpSpPr/>
        <p:nvPr/>
      </p:nvGrpSpPr>
      <p:grpSpPr>
        <a:xfrm>
          <a:off x="0" y="0"/>
          <a:ext cx="0" cy="0"/>
          <a:chOff x="0" y="0"/>
          <a:chExt cx="0" cy="0"/>
        </a:xfrm>
      </p:grpSpPr>
      <p:sp>
        <p:nvSpPr>
          <p:cNvPr id="426" name="Shape 426"/>
          <p:cNvSpPr txBox="1"/>
          <p:nvPr>
            <p:ph type="title"/>
          </p:nvPr>
        </p:nvSpPr>
        <p:spPr>
          <a:xfrm>
            <a:off x="628651" y="273843"/>
            <a:ext cx="7886700" cy="994200"/>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400"/>
            </a:lvl2pPr>
            <a:lvl3pPr indent="0" lvl="2" rtl="0">
              <a:spcBef>
                <a:spcPts val="0"/>
              </a:spcBef>
              <a:buSzPts val="1400"/>
              <a:buFont typeface="Arial"/>
              <a:buNone/>
              <a:defRPr sz="1400"/>
            </a:lvl3pPr>
            <a:lvl4pPr indent="0" lvl="3" rtl="0">
              <a:spcBef>
                <a:spcPts val="0"/>
              </a:spcBef>
              <a:buSzPts val="1400"/>
              <a:buFont typeface="Arial"/>
              <a:buNone/>
              <a:defRPr sz="1400"/>
            </a:lvl4pPr>
            <a:lvl5pPr indent="0" lvl="4" rtl="0">
              <a:spcBef>
                <a:spcPts val="0"/>
              </a:spcBef>
              <a:buSzPts val="1400"/>
              <a:buFont typeface="Arial"/>
              <a:buNone/>
              <a:defRPr sz="1400"/>
            </a:lvl5pPr>
            <a:lvl6pPr indent="0" lvl="5" rtl="0">
              <a:spcBef>
                <a:spcPts val="0"/>
              </a:spcBef>
              <a:buSzPts val="1400"/>
              <a:buFont typeface="Arial"/>
              <a:buNone/>
              <a:defRPr sz="1400"/>
            </a:lvl6pPr>
            <a:lvl7pPr indent="0" lvl="6" rtl="0">
              <a:spcBef>
                <a:spcPts val="0"/>
              </a:spcBef>
              <a:buSzPts val="1400"/>
              <a:buFont typeface="Arial"/>
              <a:buNone/>
              <a:defRPr sz="1400"/>
            </a:lvl7pPr>
            <a:lvl8pPr indent="0" lvl="7" rtl="0">
              <a:spcBef>
                <a:spcPts val="0"/>
              </a:spcBef>
              <a:buSzPts val="1400"/>
              <a:buFont typeface="Arial"/>
              <a:buNone/>
              <a:defRPr sz="1400"/>
            </a:lvl8pPr>
            <a:lvl9pPr indent="0" lvl="8" rtl="0">
              <a:spcBef>
                <a:spcPts val="0"/>
              </a:spcBef>
              <a:buSzPts val="1400"/>
              <a:buFont typeface="Arial"/>
              <a:buNone/>
              <a:defRPr sz="1400"/>
            </a:lvl9pPr>
          </a:lstStyle>
          <a:p/>
        </p:txBody>
      </p:sp>
      <p:sp>
        <p:nvSpPr>
          <p:cNvPr id="427" name="Shape 427"/>
          <p:cNvSpPr txBox="1"/>
          <p:nvPr>
            <p:ph idx="1" type="body"/>
          </p:nvPr>
        </p:nvSpPr>
        <p:spPr>
          <a:xfrm>
            <a:off x="628651" y="1369221"/>
            <a:ext cx="3886200" cy="3263400"/>
          </a:xfrm>
          <a:prstGeom prst="rect">
            <a:avLst/>
          </a:prstGeom>
          <a:noFill/>
          <a:ln>
            <a:noFill/>
          </a:ln>
        </p:spPr>
        <p:txBody>
          <a:bodyPr anchorCtr="0" anchor="t" bIns="91425" lIns="91425" rIns="91425" wrap="square" tIns="91425"/>
          <a:lstStyle>
            <a:lvl1pPr indent="222250" lvl="0" marL="1778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165100" lvl="1" marL="5207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107950" lvl="2" marL="863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28" name="Shape 428"/>
          <p:cNvSpPr txBox="1"/>
          <p:nvPr>
            <p:ph idx="2" type="body"/>
          </p:nvPr>
        </p:nvSpPr>
        <p:spPr>
          <a:xfrm>
            <a:off x="4629152" y="1369221"/>
            <a:ext cx="3886200" cy="3263400"/>
          </a:xfrm>
          <a:prstGeom prst="rect">
            <a:avLst/>
          </a:prstGeom>
          <a:noFill/>
          <a:ln>
            <a:noFill/>
          </a:ln>
        </p:spPr>
        <p:txBody>
          <a:bodyPr anchorCtr="0" anchor="t" bIns="91425" lIns="91425" rIns="91425" wrap="square" tIns="91425"/>
          <a:lstStyle>
            <a:lvl1pPr indent="222250" lvl="0" marL="1778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165100" lvl="1" marL="5207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107950" lvl="2" marL="863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29" name="Shape 429"/>
          <p:cNvSpPr txBox="1"/>
          <p:nvPr>
            <p:ph idx="10" type="dt"/>
          </p:nvPr>
        </p:nvSpPr>
        <p:spPr>
          <a:xfrm>
            <a:off x="628653" y="4767262"/>
            <a:ext cx="20574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430" name="Shape 430"/>
          <p:cNvSpPr txBox="1"/>
          <p:nvPr>
            <p:ph idx="11" type="ftr"/>
          </p:nvPr>
        </p:nvSpPr>
        <p:spPr>
          <a:xfrm>
            <a:off x="3028955" y="4767262"/>
            <a:ext cx="30861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431" name="Shape 431"/>
          <p:cNvSpPr txBox="1"/>
          <p:nvPr>
            <p:ph idx="12" type="sldNum"/>
          </p:nvPr>
        </p:nvSpPr>
        <p:spPr>
          <a:xfrm>
            <a:off x="6457952" y="4767262"/>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432" name="Shape 432"/>
        <p:cNvGrpSpPr/>
        <p:nvPr/>
      </p:nvGrpSpPr>
      <p:grpSpPr>
        <a:xfrm>
          <a:off x="0" y="0"/>
          <a:ext cx="0" cy="0"/>
          <a:chOff x="0" y="0"/>
          <a:chExt cx="0" cy="0"/>
        </a:xfrm>
      </p:grpSpPr>
      <p:sp>
        <p:nvSpPr>
          <p:cNvPr id="433" name="Shape 433"/>
          <p:cNvSpPr txBox="1"/>
          <p:nvPr>
            <p:ph type="title"/>
          </p:nvPr>
        </p:nvSpPr>
        <p:spPr>
          <a:xfrm>
            <a:off x="629840" y="273843"/>
            <a:ext cx="7886700" cy="994200"/>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400"/>
            </a:lvl2pPr>
            <a:lvl3pPr indent="0" lvl="2" rtl="0">
              <a:spcBef>
                <a:spcPts val="0"/>
              </a:spcBef>
              <a:buSzPts val="1400"/>
              <a:buFont typeface="Arial"/>
              <a:buNone/>
              <a:defRPr sz="1400"/>
            </a:lvl3pPr>
            <a:lvl4pPr indent="0" lvl="3" rtl="0">
              <a:spcBef>
                <a:spcPts val="0"/>
              </a:spcBef>
              <a:buSzPts val="1400"/>
              <a:buFont typeface="Arial"/>
              <a:buNone/>
              <a:defRPr sz="1400"/>
            </a:lvl4pPr>
            <a:lvl5pPr indent="0" lvl="4" rtl="0">
              <a:spcBef>
                <a:spcPts val="0"/>
              </a:spcBef>
              <a:buSzPts val="1400"/>
              <a:buFont typeface="Arial"/>
              <a:buNone/>
              <a:defRPr sz="1400"/>
            </a:lvl5pPr>
            <a:lvl6pPr indent="0" lvl="5" rtl="0">
              <a:spcBef>
                <a:spcPts val="0"/>
              </a:spcBef>
              <a:buSzPts val="1400"/>
              <a:buFont typeface="Arial"/>
              <a:buNone/>
              <a:defRPr sz="1400"/>
            </a:lvl6pPr>
            <a:lvl7pPr indent="0" lvl="6" rtl="0">
              <a:spcBef>
                <a:spcPts val="0"/>
              </a:spcBef>
              <a:buSzPts val="1400"/>
              <a:buFont typeface="Arial"/>
              <a:buNone/>
              <a:defRPr sz="1400"/>
            </a:lvl7pPr>
            <a:lvl8pPr indent="0" lvl="7" rtl="0">
              <a:spcBef>
                <a:spcPts val="0"/>
              </a:spcBef>
              <a:buSzPts val="1400"/>
              <a:buFont typeface="Arial"/>
              <a:buNone/>
              <a:defRPr sz="1400"/>
            </a:lvl8pPr>
            <a:lvl9pPr indent="0" lvl="8" rtl="0">
              <a:spcBef>
                <a:spcPts val="0"/>
              </a:spcBef>
              <a:buSzPts val="1400"/>
              <a:buFont typeface="Arial"/>
              <a:buNone/>
              <a:defRPr sz="1400"/>
            </a:lvl9pPr>
          </a:lstStyle>
          <a:p/>
        </p:txBody>
      </p:sp>
      <p:sp>
        <p:nvSpPr>
          <p:cNvPr id="434" name="Shape 434"/>
          <p:cNvSpPr txBox="1"/>
          <p:nvPr>
            <p:ph idx="1" type="body"/>
          </p:nvPr>
        </p:nvSpPr>
        <p:spPr>
          <a:xfrm>
            <a:off x="629841" y="1260872"/>
            <a:ext cx="3868200" cy="618000"/>
          </a:xfrm>
          <a:prstGeom prst="rect">
            <a:avLst/>
          </a:prstGeom>
          <a:noFill/>
          <a:ln>
            <a:noFill/>
          </a:ln>
        </p:spPr>
        <p:txBody>
          <a:bodyPr anchorCtr="0" anchor="b" bIns="91425" lIns="91425" rIns="91425" wrap="square" tIns="91425"/>
          <a:lstStyle>
            <a:lvl1pPr indent="0" lvl="0" marL="0" marR="0" rtl="0" algn="l">
              <a:lnSpc>
                <a:spcPct val="90000"/>
              </a:lnSpc>
              <a:spcBef>
                <a:spcPts val="800"/>
              </a:spcBef>
              <a:spcAft>
                <a:spcPts val="0"/>
              </a:spcAft>
              <a:buClr>
                <a:schemeClr val="dk1"/>
              </a:buClr>
              <a:buSzPts val="2100"/>
              <a:buFont typeface="Arial"/>
              <a:buNone/>
              <a:defRPr b="1" i="0" sz="18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spcAft>
                <a:spcPts val="0"/>
              </a:spcAft>
              <a:buClr>
                <a:schemeClr val="dk1"/>
              </a:buClr>
              <a:buSzPts val="1800"/>
              <a:buFont typeface="Arial"/>
              <a:buNone/>
              <a:defRPr b="1" i="0" sz="15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spcAft>
                <a:spcPts val="0"/>
              </a:spcAft>
              <a:buClr>
                <a:schemeClr val="dk1"/>
              </a:buClr>
              <a:buSzPts val="1500"/>
              <a:buFont typeface="Arial"/>
              <a:buNone/>
              <a:defRPr b="1" i="0" sz="14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9pPr>
          </a:lstStyle>
          <a:p/>
        </p:txBody>
      </p:sp>
      <p:sp>
        <p:nvSpPr>
          <p:cNvPr id="435" name="Shape 435"/>
          <p:cNvSpPr txBox="1"/>
          <p:nvPr>
            <p:ph idx="2" type="body"/>
          </p:nvPr>
        </p:nvSpPr>
        <p:spPr>
          <a:xfrm>
            <a:off x="629841" y="1878808"/>
            <a:ext cx="3868200" cy="2763300"/>
          </a:xfrm>
          <a:prstGeom prst="rect">
            <a:avLst/>
          </a:prstGeom>
          <a:noFill/>
          <a:ln>
            <a:noFill/>
          </a:ln>
        </p:spPr>
        <p:txBody>
          <a:bodyPr anchorCtr="0" anchor="t" bIns="91425" lIns="91425" rIns="91425" wrap="square" tIns="91425"/>
          <a:lstStyle>
            <a:lvl1pPr indent="222250" lvl="0" marL="1778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165100" lvl="1" marL="5207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107950" lvl="2" marL="863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36" name="Shape 436"/>
          <p:cNvSpPr txBox="1"/>
          <p:nvPr>
            <p:ph idx="3" type="body"/>
          </p:nvPr>
        </p:nvSpPr>
        <p:spPr>
          <a:xfrm>
            <a:off x="4629156" y="1260872"/>
            <a:ext cx="3887400" cy="618000"/>
          </a:xfrm>
          <a:prstGeom prst="rect">
            <a:avLst/>
          </a:prstGeom>
          <a:noFill/>
          <a:ln>
            <a:noFill/>
          </a:ln>
        </p:spPr>
        <p:txBody>
          <a:bodyPr anchorCtr="0" anchor="b" bIns="91425" lIns="91425" rIns="91425" wrap="square" tIns="91425"/>
          <a:lstStyle>
            <a:lvl1pPr indent="0" lvl="0" marL="0" marR="0" rtl="0" algn="l">
              <a:lnSpc>
                <a:spcPct val="90000"/>
              </a:lnSpc>
              <a:spcBef>
                <a:spcPts val="800"/>
              </a:spcBef>
              <a:spcAft>
                <a:spcPts val="0"/>
              </a:spcAft>
              <a:buClr>
                <a:schemeClr val="dk1"/>
              </a:buClr>
              <a:buSzPts val="2100"/>
              <a:buFont typeface="Arial"/>
              <a:buNone/>
              <a:defRPr b="1" i="0" sz="18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spcAft>
                <a:spcPts val="0"/>
              </a:spcAft>
              <a:buClr>
                <a:schemeClr val="dk1"/>
              </a:buClr>
              <a:buSzPts val="1800"/>
              <a:buFont typeface="Arial"/>
              <a:buNone/>
              <a:defRPr b="1" i="0" sz="15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spcAft>
                <a:spcPts val="0"/>
              </a:spcAft>
              <a:buClr>
                <a:schemeClr val="dk1"/>
              </a:buClr>
              <a:buSzPts val="1500"/>
              <a:buFont typeface="Arial"/>
              <a:buNone/>
              <a:defRPr b="1" i="0" sz="14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9pPr>
          </a:lstStyle>
          <a:p/>
        </p:txBody>
      </p:sp>
      <p:sp>
        <p:nvSpPr>
          <p:cNvPr id="437" name="Shape 437"/>
          <p:cNvSpPr txBox="1"/>
          <p:nvPr>
            <p:ph idx="4" type="body"/>
          </p:nvPr>
        </p:nvSpPr>
        <p:spPr>
          <a:xfrm>
            <a:off x="4629156" y="1878808"/>
            <a:ext cx="3887400" cy="2763300"/>
          </a:xfrm>
          <a:prstGeom prst="rect">
            <a:avLst/>
          </a:prstGeom>
          <a:noFill/>
          <a:ln>
            <a:noFill/>
          </a:ln>
        </p:spPr>
        <p:txBody>
          <a:bodyPr anchorCtr="0" anchor="t" bIns="91425" lIns="91425" rIns="91425" wrap="square" tIns="91425"/>
          <a:lstStyle>
            <a:lvl1pPr indent="222250" lvl="0" marL="1778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165100" lvl="1" marL="5207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107950" lvl="2" marL="863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38" name="Shape 438"/>
          <p:cNvSpPr txBox="1"/>
          <p:nvPr>
            <p:ph idx="10" type="dt"/>
          </p:nvPr>
        </p:nvSpPr>
        <p:spPr>
          <a:xfrm>
            <a:off x="628653" y="4767262"/>
            <a:ext cx="20574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439" name="Shape 439"/>
          <p:cNvSpPr txBox="1"/>
          <p:nvPr>
            <p:ph idx="11" type="ftr"/>
          </p:nvPr>
        </p:nvSpPr>
        <p:spPr>
          <a:xfrm>
            <a:off x="3028955" y="4767262"/>
            <a:ext cx="30861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440" name="Shape 440"/>
          <p:cNvSpPr txBox="1"/>
          <p:nvPr>
            <p:ph idx="12" type="sldNum"/>
          </p:nvPr>
        </p:nvSpPr>
        <p:spPr>
          <a:xfrm>
            <a:off x="6457952" y="4767262"/>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41" name="Shape 441"/>
        <p:cNvGrpSpPr/>
        <p:nvPr/>
      </p:nvGrpSpPr>
      <p:grpSpPr>
        <a:xfrm>
          <a:off x="0" y="0"/>
          <a:ext cx="0" cy="0"/>
          <a:chOff x="0" y="0"/>
          <a:chExt cx="0" cy="0"/>
        </a:xfrm>
      </p:grpSpPr>
      <p:sp>
        <p:nvSpPr>
          <p:cNvPr id="442" name="Shape 442"/>
          <p:cNvSpPr txBox="1"/>
          <p:nvPr>
            <p:ph idx="10" type="dt"/>
          </p:nvPr>
        </p:nvSpPr>
        <p:spPr>
          <a:xfrm>
            <a:off x="628653" y="4767262"/>
            <a:ext cx="20574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443" name="Shape 443"/>
          <p:cNvSpPr txBox="1"/>
          <p:nvPr>
            <p:ph idx="11" type="ftr"/>
          </p:nvPr>
        </p:nvSpPr>
        <p:spPr>
          <a:xfrm>
            <a:off x="3028955" y="4767262"/>
            <a:ext cx="30861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444" name="Shape 444"/>
          <p:cNvSpPr txBox="1"/>
          <p:nvPr>
            <p:ph idx="12" type="sldNum"/>
          </p:nvPr>
        </p:nvSpPr>
        <p:spPr>
          <a:xfrm>
            <a:off x="6457952" y="4767262"/>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445" name="Shape 445"/>
        <p:cNvGrpSpPr/>
        <p:nvPr/>
      </p:nvGrpSpPr>
      <p:grpSpPr>
        <a:xfrm>
          <a:off x="0" y="0"/>
          <a:ext cx="0" cy="0"/>
          <a:chOff x="0" y="0"/>
          <a:chExt cx="0" cy="0"/>
        </a:xfrm>
      </p:grpSpPr>
      <p:sp>
        <p:nvSpPr>
          <p:cNvPr id="446" name="Shape 446"/>
          <p:cNvSpPr txBox="1"/>
          <p:nvPr>
            <p:ph type="title"/>
          </p:nvPr>
        </p:nvSpPr>
        <p:spPr>
          <a:xfrm>
            <a:off x="628651" y="273843"/>
            <a:ext cx="7886700" cy="994200"/>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400"/>
            </a:lvl2pPr>
            <a:lvl3pPr indent="0" lvl="2" rtl="0">
              <a:spcBef>
                <a:spcPts val="0"/>
              </a:spcBef>
              <a:buSzPts val="1400"/>
              <a:buFont typeface="Arial"/>
              <a:buNone/>
              <a:defRPr sz="1400"/>
            </a:lvl3pPr>
            <a:lvl4pPr indent="0" lvl="3" rtl="0">
              <a:spcBef>
                <a:spcPts val="0"/>
              </a:spcBef>
              <a:buSzPts val="1400"/>
              <a:buFont typeface="Arial"/>
              <a:buNone/>
              <a:defRPr sz="1400"/>
            </a:lvl4pPr>
            <a:lvl5pPr indent="0" lvl="4" rtl="0">
              <a:spcBef>
                <a:spcPts val="0"/>
              </a:spcBef>
              <a:buSzPts val="1400"/>
              <a:buFont typeface="Arial"/>
              <a:buNone/>
              <a:defRPr sz="1400"/>
            </a:lvl5pPr>
            <a:lvl6pPr indent="0" lvl="5" rtl="0">
              <a:spcBef>
                <a:spcPts val="0"/>
              </a:spcBef>
              <a:buSzPts val="1400"/>
              <a:buFont typeface="Arial"/>
              <a:buNone/>
              <a:defRPr sz="1400"/>
            </a:lvl6pPr>
            <a:lvl7pPr indent="0" lvl="6" rtl="0">
              <a:spcBef>
                <a:spcPts val="0"/>
              </a:spcBef>
              <a:buSzPts val="1400"/>
              <a:buFont typeface="Arial"/>
              <a:buNone/>
              <a:defRPr sz="1400"/>
            </a:lvl7pPr>
            <a:lvl8pPr indent="0" lvl="7" rtl="0">
              <a:spcBef>
                <a:spcPts val="0"/>
              </a:spcBef>
              <a:buSzPts val="1400"/>
              <a:buFont typeface="Arial"/>
              <a:buNone/>
              <a:defRPr sz="1400"/>
            </a:lvl8pPr>
            <a:lvl9pPr indent="0" lvl="8" rtl="0">
              <a:spcBef>
                <a:spcPts val="0"/>
              </a:spcBef>
              <a:buSzPts val="1400"/>
              <a:buFont typeface="Arial"/>
              <a:buNone/>
              <a:defRPr sz="1400"/>
            </a:lvl9pPr>
          </a:lstStyle>
          <a:p/>
        </p:txBody>
      </p:sp>
      <p:sp>
        <p:nvSpPr>
          <p:cNvPr id="447" name="Shape 447"/>
          <p:cNvSpPr txBox="1"/>
          <p:nvPr>
            <p:ph idx="10" type="dt"/>
          </p:nvPr>
        </p:nvSpPr>
        <p:spPr>
          <a:xfrm>
            <a:off x="628653" y="4767262"/>
            <a:ext cx="20574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448" name="Shape 448"/>
          <p:cNvSpPr txBox="1"/>
          <p:nvPr>
            <p:ph idx="11" type="ftr"/>
          </p:nvPr>
        </p:nvSpPr>
        <p:spPr>
          <a:xfrm>
            <a:off x="3028955" y="4767262"/>
            <a:ext cx="30861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449" name="Shape 449"/>
          <p:cNvSpPr txBox="1"/>
          <p:nvPr>
            <p:ph idx="12" type="sldNum"/>
          </p:nvPr>
        </p:nvSpPr>
        <p:spPr>
          <a:xfrm>
            <a:off x="6457952" y="4767262"/>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450" name="Shape 450"/>
        <p:cNvGrpSpPr/>
        <p:nvPr/>
      </p:nvGrpSpPr>
      <p:grpSpPr>
        <a:xfrm>
          <a:off x="0" y="0"/>
          <a:ext cx="0" cy="0"/>
          <a:chOff x="0" y="0"/>
          <a:chExt cx="0" cy="0"/>
        </a:xfrm>
      </p:grpSpPr>
      <p:sp>
        <p:nvSpPr>
          <p:cNvPr id="451" name="Shape 451"/>
          <p:cNvSpPr txBox="1"/>
          <p:nvPr>
            <p:ph type="title"/>
          </p:nvPr>
        </p:nvSpPr>
        <p:spPr>
          <a:xfrm>
            <a:off x="629840" y="342900"/>
            <a:ext cx="2949300" cy="1200000"/>
          </a:xfrm>
          <a:prstGeom prst="rect">
            <a:avLst/>
          </a:prstGeom>
          <a:noFill/>
          <a:ln>
            <a:noFill/>
          </a:ln>
        </p:spPr>
        <p:txBody>
          <a:bodyPr anchorCtr="0" anchor="b"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400"/>
            </a:lvl2pPr>
            <a:lvl3pPr indent="0" lvl="2" rtl="0">
              <a:spcBef>
                <a:spcPts val="0"/>
              </a:spcBef>
              <a:buSzPts val="1400"/>
              <a:buFont typeface="Arial"/>
              <a:buNone/>
              <a:defRPr sz="1400"/>
            </a:lvl3pPr>
            <a:lvl4pPr indent="0" lvl="3" rtl="0">
              <a:spcBef>
                <a:spcPts val="0"/>
              </a:spcBef>
              <a:buSzPts val="1400"/>
              <a:buFont typeface="Arial"/>
              <a:buNone/>
              <a:defRPr sz="1400"/>
            </a:lvl4pPr>
            <a:lvl5pPr indent="0" lvl="4" rtl="0">
              <a:spcBef>
                <a:spcPts val="0"/>
              </a:spcBef>
              <a:buSzPts val="1400"/>
              <a:buFont typeface="Arial"/>
              <a:buNone/>
              <a:defRPr sz="1400"/>
            </a:lvl5pPr>
            <a:lvl6pPr indent="0" lvl="5" rtl="0">
              <a:spcBef>
                <a:spcPts val="0"/>
              </a:spcBef>
              <a:buSzPts val="1400"/>
              <a:buFont typeface="Arial"/>
              <a:buNone/>
              <a:defRPr sz="1400"/>
            </a:lvl6pPr>
            <a:lvl7pPr indent="0" lvl="6" rtl="0">
              <a:spcBef>
                <a:spcPts val="0"/>
              </a:spcBef>
              <a:buSzPts val="1400"/>
              <a:buFont typeface="Arial"/>
              <a:buNone/>
              <a:defRPr sz="1400"/>
            </a:lvl7pPr>
            <a:lvl8pPr indent="0" lvl="7" rtl="0">
              <a:spcBef>
                <a:spcPts val="0"/>
              </a:spcBef>
              <a:buSzPts val="1400"/>
              <a:buFont typeface="Arial"/>
              <a:buNone/>
              <a:defRPr sz="1400"/>
            </a:lvl8pPr>
            <a:lvl9pPr indent="0" lvl="8" rtl="0">
              <a:spcBef>
                <a:spcPts val="0"/>
              </a:spcBef>
              <a:buSzPts val="1400"/>
              <a:buFont typeface="Arial"/>
              <a:buNone/>
              <a:defRPr sz="1400"/>
            </a:lvl9pPr>
          </a:lstStyle>
          <a:p/>
        </p:txBody>
      </p:sp>
      <p:sp>
        <p:nvSpPr>
          <p:cNvPr id="452" name="Shape 452"/>
          <p:cNvSpPr/>
          <p:nvPr>
            <p:ph idx="2" type="pic"/>
          </p:nvPr>
        </p:nvSpPr>
        <p:spPr>
          <a:xfrm>
            <a:off x="3887392" y="740572"/>
            <a:ext cx="4629000" cy="3655200"/>
          </a:xfrm>
          <a:prstGeom prst="rect">
            <a:avLst/>
          </a:prstGeom>
          <a:noFill/>
          <a:ln>
            <a:noFill/>
          </a:ln>
        </p:spPr>
        <p:txBody>
          <a:bodyPr anchorCtr="0" anchor="t" bIns="91425" lIns="91425" rIns="91425" wrap="square" tIns="91425"/>
          <a:lstStyle>
            <a:lvl1pPr indent="0" lvl="0" marL="0" marR="0" rtl="0" algn="l">
              <a:lnSpc>
                <a:spcPct val="90000"/>
              </a:lnSpc>
              <a:spcBef>
                <a:spcPts val="80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spcAft>
                <a:spcPts val="0"/>
              </a:spcAft>
              <a:buClr>
                <a:schemeClr val="dk1"/>
              </a:buClr>
              <a:buSzPts val="1400"/>
              <a:buFont typeface="Arial"/>
              <a:buNone/>
              <a:defRPr b="0" i="0" sz="2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spcAft>
                <a:spcPts val="0"/>
              </a:spcAft>
              <a:buClr>
                <a:schemeClr val="dk1"/>
              </a:buClr>
              <a:buSzPts val="1400"/>
              <a:buFont typeface="Arial"/>
              <a:buNone/>
              <a:defRPr b="0" i="0" sz="18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spcAft>
                <a:spcPts val="0"/>
              </a:spcAft>
              <a:buClr>
                <a:schemeClr val="dk1"/>
              </a:buClr>
              <a:buSzPts val="1400"/>
              <a:buFont typeface="Arial"/>
              <a:buNone/>
              <a:defRPr b="0" i="0" sz="15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spcAft>
                <a:spcPts val="0"/>
              </a:spcAft>
              <a:buClr>
                <a:schemeClr val="dk1"/>
              </a:buClr>
              <a:buSzPts val="1400"/>
              <a:buFont typeface="Arial"/>
              <a:buNone/>
              <a:defRPr b="0" i="0" sz="15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spcAft>
                <a:spcPts val="0"/>
              </a:spcAft>
              <a:buClr>
                <a:schemeClr val="dk1"/>
              </a:buClr>
              <a:buSzPts val="1400"/>
              <a:buFont typeface="Arial"/>
              <a:buNone/>
              <a:defRPr b="0" i="0" sz="15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spcAft>
                <a:spcPts val="0"/>
              </a:spcAft>
              <a:buClr>
                <a:schemeClr val="dk1"/>
              </a:buClr>
              <a:buSzPts val="1400"/>
              <a:buFont typeface="Arial"/>
              <a:buNone/>
              <a:defRPr b="0" i="0" sz="15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spcAft>
                <a:spcPts val="0"/>
              </a:spcAft>
              <a:buClr>
                <a:schemeClr val="dk1"/>
              </a:buClr>
              <a:buSzPts val="1400"/>
              <a:buFont typeface="Arial"/>
              <a:buNone/>
              <a:defRPr b="0" i="0" sz="15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spcAft>
                <a:spcPts val="0"/>
              </a:spcAft>
              <a:buClr>
                <a:schemeClr val="dk1"/>
              </a:buClr>
              <a:buSzPts val="1400"/>
              <a:buFont typeface="Arial"/>
              <a:buNone/>
              <a:defRPr b="0" i="0" sz="1500" u="none" cap="none" strike="noStrike">
                <a:solidFill>
                  <a:schemeClr val="dk1"/>
                </a:solidFill>
                <a:latin typeface="Calibri"/>
                <a:ea typeface="Calibri"/>
                <a:cs typeface="Calibri"/>
                <a:sym typeface="Calibri"/>
              </a:defRPr>
            </a:lvl9pPr>
          </a:lstStyle>
          <a:p/>
        </p:txBody>
      </p:sp>
      <p:sp>
        <p:nvSpPr>
          <p:cNvPr id="453" name="Shape 453"/>
          <p:cNvSpPr txBox="1"/>
          <p:nvPr>
            <p:ph idx="1" type="body"/>
          </p:nvPr>
        </p:nvSpPr>
        <p:spPr>
          <a:xfrm>
            <a:off x="629840" y="1543054"/>
            <a:ext cx="2949300" cy="2858700"/>
          </a:xfrm>
          <a:prstGeom prst="rect">
            <a:avLst/>
          </a:prstGeom>
          <a:noFill/>
          <a:ln>
            <a:noFill/>
          </a:ln>
        </p:spPr>
        <p:txBody>
          <a:bodyPr anchorCtr="0" anchor="t" bIns="91425" lIns="91425" rIns="91425" wrap="square" tIns="91425"/>
          <a:lstStyle>
            <a:lvl1pPr indent="0" lvl="0" marL="0" marR="0" rtl="0" algn="l">
              <a:lnSpc>
                <a:spcPct val="90000"/>
              </a:lnSpc>
              <a:spcBef>
                <a:spcPts val="800"/>
              </a:spcBef>
              <a:spcAft>
                <a:spcPts val="0"/>
              </a:spcAft>
              <a:buClr>
                <a:schemeClr val="dk1"/>
              </a:buClr>
              <a:buSzPts val="2100"/>
              <a:buFont typeface="Arial"/>
              <a:buNone/>
              <a:defRPr b="0" i="0" sz="12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spcAft>
                <a:spcPts val="0"/>
              </a:spcAft>
              <a:buClr>
                <a:schemeClr val="dk1"/>
              </a:buClr>
              <a:buSzPts val="1800"/>
              <a:buFont typeface="Arial"/>
              <a:buNone/>
              <a:defRPr b="0" i="0" sz="1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spcAft>
                <a:spcPts val="0"/>
              </a:spcAft>
              <a:buClr>
                <a:schemeClr val="dk1"/>
              </a:buClr>
              <a:buSzPts val="1500"/>
              <a:buFont typeface="Arial"/>
              <a:buNone/>
              <a:defRPr b="0" i="0" sz="9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9pPr>
          </a:lstStyle>
          <a:p/>
        </p:txBody>
      </p:sp>
      <p:sp>
        <p:nvSpPr>
          <p:cNvPr id="454" name="Shape 454"/>
          <p:cNvSpPr txBox="1"/>
          <p:nvPr>
            <p:ph idx="10" type="dt"/>
          </p:nvPr>
        </p:nvSpPr>
        <p:spPr>
          <a:xfrm>
            <a:off x="628653" y="4767262"/>
            <a:ext cx="20574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455" name="Shape 455"/>
          <p:cNvSpPr txBox="1"/>
          <p:nvPr>
            <p:ph idx="11" type="ftr"/>
          </p:nvPr>
        </p:nvSpPr>
        <p:spPr>
          <a:xfrm>
            <a:off x="3028955" y="4767262"/>
            <a:ext cx="30861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456" name="Shape 456"/>
          <p:cNvSpPr txBox="1"/>
          <p:nvPr>
            <p:ph idx="12" type="sldNum"/>
          </p:nvPr>
        </p:nvSpPr>
        <p:spPr>
          <a:xfrm>
            <a:off x="6457952" y="4767262"/>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457" name="Shape 457"/>
        <p:cNvGrpSpPr/>
        <p:nvPr/>
      </p:nvGrpSpPr>
      <p:grpSpPr>
        <a:xfrm>
          <a:off x="0" y="0"/>
          <a:ext cx="0" cy="0"/>
          <a:chOff x="0" y="0"/>
          <a:chExt cx="0" cy="0"/>
        </a:xfrm>
      </p:grpSpPr>
      <p:sp>
        <p:nvSpPr>
          <p:cNvPr id="458" name="Shape 458"/>
          <p:cNvSpPr txBox="1"/>
          <p:nvPr>
            <p:ph type="title"/>
          </p:nvPr>
        </p:nvSpPr>
        <p:spPr>
          <a:xfrm>
            <a:off x="628651" y="273843"/>
            <a:ext cx="7886700" cy="994200"/>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400"/>
            </a:lvl2pPr>
            <a:lvl3pPr indent="0" lvl="2" rtl="0">
              <a:spcBef>
                <a:spcPts val="0"/>
              </a:spcBef>
              <a:buSzPts val="1400"/>
              <a:buFont typeface="Arial"/>
              <a:buNone/>
              <a:defRPr sz="1400"/>
            </a:lvl3pPr>
            <a:lvl4pPr indent="0" lvl="3" rtl="0">
              <a:spcBef>
                <a:spcPts val="0"/>
              </a:spcBef>
              <a:buSzPts val="1400"/>
              <a:buFont typeface="Arial"/>
              <a:buNone/>
              <a:defRPr sz="1400"/>
            </a:lvl4pPr>
            <a:lvl5pPr indent="0" lvl="4" rtl="0">
              <a:spcBef>
                <a:spcPts val="0"/>
              </a:spcBef>
              <a:buSzPts val="1400"/>
              <a:buFont typeface="Arial"/>
              <a:buNone/>
              <a:defRPr sz="1400"/>
            </a:lvl5pPr>
            <a:lvl6pPr indent="0" lvl="5" rtl="0">
              <a:spcBef>
                <a:spcPts val="0"/>
              </a:spcBef>
              <a:buSzPts val="1400"/>
              <a:buFont typeface="Arial"/>
              <a:buNone/>
              <a:defRPr sz="1400"/>
            </a:lvl6pPr>
            <a:lvl7pPr indent="0" lvl="6" rtl="0">
              <a:spcBef>
                <a:spcPts val="0"/>
              </a:spcBef>
              <a:buSzPts val="1400"/>
              <a:buFont typeface="Arial"/>
              <a:buNone/>
              <a:defRPr sz="1400"/>
            </a:lvl7pPr>
            <a:lvl8pPr indent="0" lvl="7" rtl="0">
              <a:spcBef>
                <a:spcPts val="0"/>
              </a:spcBef>
              <a:buSzPts val="1400"/>
              <a:buFont typeface="Arial"/>
              <a:buNone/>
              <a:defRPr sz="1400"/>
            </a:lvl8pPr>
            <a:lvl9pPr indent="0" lvl="8" rtl="0">
              <a:spcBef>
                <a:spcPts val="0"/>
              </a:spcBef>
              <a:buSzPts val="1400"/>
              <a:buFont typeface="Arial"/>
              <a:buNone/>
              <a:defRPr sz="1400"/>
            </a:lvl9pPr>
          </a:lstStyle>
          <a:p/>
        </p:txBody>
      </p:sp>
      <p:sp>
        <p:nvSpPr>
          <p:cNvPr id="459" name="Shape 459"/>
          <p:cNvSpPr txBox="1"/>
          <p:nvPr>
            <p:ph idx="1" type="body"/>
          </p:nvPr>
        </p:nvSpPr>
        <p:spPr>
          <a:xfrm rot="5400000">
            <a:off x="2940307" y="-942429"/>
            <a:ext cx="3263400" cy="7886700"/>
          </a:xfrm>
          <a:prstGeom prst="rect">
            <a:avLst/>
          </a:prstGeom>
          <a:noFill/>
          <a:ln>
            <a:noFill/>
          </a:ln>
        </p:spPr>
        <p:txBody>
          <a:bodyPr anchorCtr="0" anchor="t" bIns="91425" lIns="91425" rIns="91425" wrap="square" tIns="91425"/>
          <a:lstStyle>
            <a:lvl1pPr indent="222250" lvl="0" marL="1778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165100" lvl="1" marL="5207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107950" lvl="2" marL="863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60" name="Shape 460"/>
          <p:cNvSpPr txBox="1"/>
          <p:nvPr>
            <p:ph idx="10" type="dt"/>
          </p:nvPr>
        </p:nvSpPr>
        <p:spPr>
          <a:xfrm>
            <a:off x="628653" y="4767262"/>
            <a:ext cx="20574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461" name="Shape 461"/>
          <p:cNvSpPr txBox="1"/>
          <p:nvPr>
            <p:ph idx="11" type="ftr"/>
          </p:nvPr>
        </p:nvSpPr>
        <p:spPr>
          <a:xfrm>
            <a:off x="3028955" y="4767262"/>
            <a:ext cx="30861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462" name="Shape 462"/>
          <p:cNvSpPr txBox="1"/>
          <p:nvPr>
            <p:ph idx="12" type="sldNum"/>
          </p:nvPr>
        </p:nvSpPr>
        <p:spPr>
          <a:xfrm>
            <a:off x="6457952" y="4767262"/>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463" name="Shape 463"/>
        <p:cNvGrpSpPr/>
        <p:nvPr/>
      </p:nvGrpSpPr>
      <p:grpSpPr>
        <a:xfrm>
          <a:off x="0" y="0"/>
          <a:ext cx="0" cy="0"/>
          <a:chOff x="0" y="0"/>
          <a:chExt cx="0" cy="0"/>
        </a:xfrm>
      </p:grpSpPr>
      <p:sp>
        <p:nvSpPr>
          <p:cNvPr id="464" name="Shape 464"/>
          <p:cNvSpPr txBox="1"/>
          <p:nvPr>
            <p:ph type="title"/>
          </p:nvPr>
        </p:nvSpPr>
        <p:spPr>
          <a:xfrm rot="5400000">
            <a:off x="5350052" y="1467546"/>
            <a:ext cx="4359000" cy="1971600"/>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400"/>
            </a:lvl2pPr>
            <a:lvl3pPr indent="0" lvl="2" rtl="0">
              <a:spcBef>
                <a:spcPts val="0"/>
              </a:spcBef>
              <a:buSzPts val="1400"/>
              <a:buFont typeface="Arial"/>
              <a:buNone/>
              <a:defRPr sz="1400"/>
            </a:lvl3pPr>
            <a:lvl4pPr indent="0" lvl="3" rtl="0">
              <a:spcBef>
                <a:spcPts val="0"/>
              </a:spcBef>
              <a:buSzPts val="1400"/>
              <a:buFont typeface="Arial"/>
              <a:buNone/>
              <a:defRPr sz="1400"/>
            </a:lvl4pPr>
            <a:lvl5pPr indent="0" lvl="4" rtl="0">
              <a:spcBef>
                <a:spcPts val="0"/>
              </a:spcBef>
              <a:buSzPts val="1400"/>
              <a:buFont typeface="Arial"/>
              <a:buNone/>
              <a:defRPr sz="1400"/>
            </a:lvl5pPr>
            <a:lvl6pPr indent="0" lvl="5" rtl="0">
              <a:spcBef>
                <a:spcPts val="0"/>
              </a:spcBef>
              <a:buSzPts val="1400"/>
              <a:buFont typeface="Arial"/>
              <a:buNone/>
              <a:defRPr sz="1400"/>
            </a:lvl6pPr>
            <a:lvl7pPr indent="0" lvl="6" rtl="0">
              <a:spcBef>
                <a:spcPts val="0"/>
              </a:spcBef>
              <a:buSzPts val="1400"/>
              <a:buFont typeface="Arial"/>
              <a:buNone/>
              <a:defRPr sz="1400"/>
            </a:lvl7pPr>
            <a:lvl8pPr indent="0" lvl="7" rtl="0">
              <a:spcBef>
                <a:spcPts val="0"/>
              </a:spcBef>
              <a:buSzPts val="1400"/>
              <a:buFont typeface="Arial"/>
              <a:buNone/>
              <a:defRPr sz="1400"/>
            </a:lvl8pPr>
            <a:lvl9pPr indent="0" lvl="8" rtl="0">
              <a:spcBef>
                <a:spcPts val="0"/>
              </a:spcBef>
              <a:buSzPts val="1400"/>
              <a:buFont typeface="Arial"/>
              <a:buNone/>
              <a:defRPr sz="1400"/>
            </a:lvl9pPr>
          </a:lstStyle>
          <a:p/>
        </p:txBody>
      </p:sp>
      <p:sp>
        <p:nvSpPr>
          <p:cNvPr id="465" name="Shape 465"/>
          <p:cNvSpPr txBox="1"/>
          <p:nvPr>
            <p:ph idx="1" type="body"/>
          </p:nvPr>
        </p:nvSpPr>
        <p:spPr>
          <a:xfrm rot="5400000">
            <a:off x="1349475" y="-447054"/>
            <a:ext cx="4359000" cy="5800800"/>
          </a:xfrm>
          <a:prstGeom prst="rect">
            <a:avLst/>
          </a:prstGeom>
          <a:noFill/>
          <a:ln>
            <a:noFill/>
          </a:ln>
        </p:spPr>
        <p:txBody>
          <a:bodyPr anchorCtr="0" anchor="t" bIns="91425" lIns="91425" rIns="91425" wrap="square" tIns="91425"/>
          <a:lstStyle>
            <a:lvl1pPr indent="222250" lvl="0" marL="1778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165100" lvl="1" marL="5207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107950" lvl="2" marL="863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66" name="Shape 466"/>
          <p:cNvSpPr txBox="1"/>
          <p:nvPr>
            <p:ph idx="10" type="dt"/>
          </p:nvPr>
        </p:nvSpPr>
        <p:spPr>
          <a:xfrm>
            <a:off x="628653" y="4767262"/>
            <a:ext cx="20574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467" name="Shape 467"/>
          <p:cNvSpPr txBox="1"/>
          <p:nvPr>
            <p:ph idx="11" type="ftr"/>
          </p:nvPr>
        </p:nvSpPr>
        <p:spPr>
          <a:xfrm>
            <a:off x="3028955" y="4767262"/>
            <a:ext cx="30861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468" name="Shape 468"/>
          <p:cNvSpPr txBox="1"/>
          <p:nvPr>
            <p:ph idx="12" type="sldNum"/>
          </p:nvPr>
        </p:nvSpPr>
        <p:spPr>
          <a:xfrm>
            <a:off x="6457952" y="4767262"/>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48" name="Shape 48"/>
        <p:cNvGrpSpPr/>
        <p:nvPr/>
      </p:nvGrpSpPr>
      <p:grpSpPr>
        <a:xfrm>
          <a:off x="0" y="0"/>
          <a:ext cx="0" cy="0"/>
          <a:chOff x="0" y="0"/>
          <a:chExt cx="0" cy="0"/>
        </a:xfrm>
      </p:grpSpPr>
      <p:sp>
        <p:nvSpPr>
          <p:cNvPr id="49" name="Shape 49"/>
          <p:cNvSpPr txBox="1"/>
          <p:nvPr>
            <p:ph type="title"/>
          </p:nvPr>
        </p:nvSpPr>
        <p:spPr>
          <a:xfrm>
            <a:off x="629839" y="342900"/>
            <a:ext cx="2949176" cy="1200147"/>
          </a:xfrm>
          <a:prstGeom prst="rect">
            <a:avLst/>
          </a:prstGeom>
          <a:noFill/>
          <a:ln>
            <a:noFill/>
          </a:ln>
        </p:spPr>
        <p:txBody>
          <a:bodyPr anchorCtr="0" anchor="b"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indent="0" lvl="1">
              <a:spcBef>
                <a:spcPts val="0"/>
              </a:spcBef>
              <a:buSzPts val="1400"/>
              <a:buFont typeface="Arial"/>
              <a:buNone/>
              <a:defRPr sz="1400"/>
            </a:lvl2pPr>
            <a:lvl3pPr indent="0" lvl="2">
              <a:spcBef>
                <a:spcPts val="0"/>
              </a:spcBef>
              <a:buSzPts val="1400"/>
              <a:buFont typeface="Arial"/>
              <a:buNone/>
              <a:defRPr sz="1400"/>
            </a:lvl3pPr>
            <a:lvl4pPr indent="0" lvl="3">
              <a:spcBef>
                <a:spcPts val="0"/>
              </a:spcBef>
              <a:buSzPts val="1400"/>
              <a:buFont typeface="Arial"/>
              <a:buNone/>
              <a:defRPr sz="1400"/>
            </a:lvl4pPr>
            <a:lvl5pPr indent="0" lvl="4">
              <a:spcBef>
                <a:spcPts val="0"/>
              </a:spcBef>
              <a:buSzPts val="1400"/>
              <a:buFont typeface="Arial"/>
              <a:buNone/>
              <a:defRPr sz="1400"/>
            </a:lvl5pPr>
            <a:lvl6pPr indent="0" lvl="5">
              <a:spcBef>
                <a:spcPts val="0"/>
              </a:spcBef>
              <a:buSzPts val="1400"/>
              <a:buFont typeface="Arial"/>
              <a:buNone/>
              <a:defRPr sz="1400"/>
            </a:lvl6pPr>
            <a:lvl7pPr indent="0" lvl="6">
              <a:spcBef>
                <a:spcPts val="0"/>
              </a:spcBef>
              <a:buSzPts val="1400"/>
              <a:buFont typeface="Arial"/>
              <a:buNone/>
              <a:defRPr sz="1400"/>
            </a:lvl7pPr>
            <a:lvl8pPr indent="0" lvl="7">
              <a:spcBef>
                <a:spcPts val="0"/>
              </a:spcBef>
              <a:buSzPts val="1400"/>
              <a:buFont typeface="Arial"/>
              <a:buNone/>
              <a:defRPr sz="1400"/>
            </a:lvl8pPr>
            <a:lvl9pPr indent="0" lvl="8">
              <a:spcBef>
                <a:spcPts val="0"/>
              </a:spcBef>
              <a:buSzPts val="1400"/>
              <a:buFont typeface="Arial"/>
              <a:buNone/>
              <a:defRPr sz="1400"/>
            </a:lvl9pPr>
          </a:lstStyle>
          <a:p/>
        </p:txBody>
      </p:sp>
      <p:sp>
        <p:nvSpPr>
          <p:cNvPr id="50" name="Shape 50"/>
          <p:cNvSpPr/>
          <p:nvPr>
            <p:ph idx="2" type="pic"/>
          </p:nvPr>
        </p:nvSpPr>
        <p:spPr>
          <a:xfrm>
            <a:off x="3887392" y="740572"/>
            <a:ext cx="4629148" cy="3655217"/>
          </a:xfrm>
          <a:prstGeom prst="rect">
            <a:avLst/>
          </a:prstGeom>
          <a:noFill/>
          <a:ln>
            <a:noFill/>
          </a:ln>
        </p:spPr>
        <p:txBody>
          <a:bodyPr anchorCtr="0" anchor="t" bIns="91425" lIns="91425" rIns="91425" wrap="square" tIns="91425"/>
          <a:lstStyle>
            <a:lvl1pPr indent="0" lvl="0" marL="0" marR="0" rtl="0" algn="l">
              <a:lnSpc>
                <a:spcPct val="90000"/>
              </a:lnSpc>
              <a:spcBef>
                <a:spcPts val="80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spcAft>
                <a:spcPts val="0"/>
              </a:spcAft>
              <a:buClr>
                <a:schemeClr val="dk1"/>
              </a:buClr>
              <a:buSzPts val="1400"/>
              <a:buFont typeface="Arial"/>
              <a:buNone/>
              <a:defRPr b="0" i="0" sz="2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spcAft>
                <a:spcPts val="0"/>
              </a:spcAft>
              <a:buClr>
                <a:schemeClr val="dk1"/>
              </a:buClr>
              <a:buSzPts val="1400"/>
              <a:buFont typeface="Arial"/>
              <a:buNone/>
              <a:defRPr b="0" i="0" sz="18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spcAft>
                <a:spcPts val="0"/>
              </a:spcAft>
              <a:buClr>
                <a:schemeClr val="dk1"/>
              </a:buClr>
              <a:buSzPts val="1400"/>
              <a:buFont typeface="Arial"/>
              <a:buNone/>
              <a:defRPr b="0" i="0" sz="15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spcAft>
                <a:spcPts val="0"/>
              </a:spcAft>
              <a:buClr>
                <a:schemeClr val="dk1"/>
              </a:buClr>
              <a:buSzPts val="1400"/>
              <a:buFont typeface="Arial"/>
              <a:buNone/>
              <a:defRPr b="0" i="0" sz="15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spcAft>
                <a:spcPts val="0"/>
              </a:spcAft>
              <a:buClr>
                <a:schemeClr val="dk1"/>
              </a:buClr>
              <a:buSzPts val="1400"/>
              <a:buFont typeface="Arial"/>
              <a:buNone/>
              <a:defRPr b="0" i="0" sz="15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spcAft>
                <a:spcPts val="0"/>
              </a:spcAft>
              <a:buClr>
                <a:schemeClr val="dk1"/>
              </a:buClr>
              <a:buSzPts val="1400"/>
              <a:buFont typeface="Arial"/>
              <a:buNone/>
              <a:defRPr b="0" i="0" sz="15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spcAft>
                <a:spcPts val="0"/>
              </a:spcAft>
              <a:buClr>
                <a:schemeClr val="dk1"/>
              </a:buClr>
              <a:buSzPts val="1400"/>
              <a:buFont typeface="Arial"/>
              <a:buNone/>
              <a:defRPr b="0" i="0" sz="15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spcAft>
                <a:spcPts val="0"/>
              </a:spcAft>
              <a:buClr>
                <a:schemeClr val="dk1"/>
              </a:buClr>
              <a:buSzPts val="1400"/>
              <a:buFont typeface="Arial"/>
              <a:buNone/>
              <a:defRPr b="0" i="0" sz="1500" u="none" cap="none" strike="noStrike">
                <a:solidFill>
                  <a:schemeClr val="dk1"/>
                </a:solidFill>
                <a:latin typeface="Calibri"/>
                <a:ea typeface="Calibri"/>
                <a:cs typeface="Calibri"/>
                <a:sym typeface="Calibri"/>
              </a:defRPr>
            </a:lvl9pPr>
          </a:lstStyle>
          <a:p/>
        </p:txBody>
      </p:sp>
      <p:sp>
        <p:nvSpPr>
          <p:cNvPr id="51" name="Shape 51"/>
          <p:cNvSpPr txBox="1"/>
          <p:nvPr>
            <p:ph idx="1" type="body"/>
          </p:nvPr>
        </p:nvSpPr>
        <p:spPr>
          <a:xfrm>
            <a:off x="629839" y="1543054"/>
            <a:ext cx="2949176" cy="2858691"/>
          </a:xfrm>
          <a:prstGeom prst="rect">
            <a:avLst/>
          </a:prstGeom>
          <a:noFill/>
          <a:ln>
            <a:noFill/>
          </a:ln>
        </p:spPr>
        <p:txBody>
          <a:bodyPr anchorCtr="0" anchor="t" bIns="91425" lIns="91425" rIns="91425" wrap="square" tIns="91425"/>
          <a:lstStyle>
            <a:lvl1pPr indent="0" lvl="0" marL="0" marR="0" rtl="0" algn="l">
              <a:lnSpc>
                <a:spcPct val="90000"/>
              </a:lnSpc>
              <a:spcBef>
                <a:spcPts val="800"/>
              </a:spcBef>
              <a:spcAft>
                <a:spcPts val="0"/>
              </a:spcAft>
              <a:buClr>
                <a:schemeClr val="dk1"/>
              </a:buClr>
              <a:buSzPts val="2100"/>
              <a:buFont typeface="Arial"/>
              <a:buNone/>
              <a:defRPr b="0" i="0" sz="12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spcAft>
                <a:spcPts val="0"/>
              </a:spcAft>
              <a:buClr>
                <a:schemeClr val="dk1"/>
              </a:buClr>
              <a:buSzPts val="1800"/>
              <a:buFont typeface="Arial"/>
              <a:buNone/>
              <a:defRPr b="0" i="0" sz="1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spcAft>
                <a:spcPts val="0"/>
              </a:spcAft>
              <a:buClr>
                <a:schemeClr val="dk1"/>
              </a:buClr>
              <a:buSzPts val="1500"/>
              <a:buFont typeface="Arial"/>
              <a:buNone/>
              <a:defRPr b="0" i="0" sz="9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9pPr>
          </a:lstStyle>
          <a:p/>
        </p:txBody>
      </p:sp>
      <p:sp>
        <p:nvSpPr>
          <p:cNvPr id="52" name="Shape 52"/>
          <p:cNvSpPr txBox="1"/>
          <p:nvPr>
            <p:ph idx="10" type="dt"/>
          </p:nvPr>
        </p:nvSpPr>
        <p:spPr>
          <a:xfrm>
            <a:off x="628652" y="4767262"/>
            <a:ext cx="2057397" cy="273842"/>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53" name="Shape 53"/>
          <p:cNvSpPr txBox="1"/>
          <p:nvPr>
            <p:ph idx="11" type="ftr"/>
          </p:nvPr>
        </p:nvSpPr>
        <p:spPr>
          <a:xfrm>
            <a:off x="3028955" y="4767262"/>
            <a:ext cx="3086097" cy="273842"/>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54" name="Shape 54"/>
          <p:cNvSpPr txBox="1"/>
          <p:nvPr>
            <p:ph idx="12" type="sldNum"/>
          </p:nvPr>
        </p:nvSpPr>
        <p:spPr>
          <a:xfrm>
            <a:off x="6457951" y="4767262"/>
            <a:ext cx="2057397" cy="273842"/>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55" name="Shape 55"/>
        <p:cNvGrpSpPr/>
        <p:nvPr/>
      </p:nvGrpSpPr>
      <p:grpSpPr>
        <a:xfrm>
          <a:off x="0" y="0"/>
          <a:ext cx="0" cy="0"/>
          <a:chOff x="0" y="0"/>
          <a:chExt cx="0" cy="0"/>
        </a:xfrm>
      </p:grpSpPr>
      <p:sp>
        <p:nvSpPr>
          <p:cNvPr id="56" name="Shape 56"/>
          <p:cNvSpPr txBox="1"/>
          <p:nvPr>
            <p:ph type="title"/>
          </p:nvPr>
        </p:nvSpPr>
        <p:spPr>
          <a:xfrm>
            <a:off x="628650" y="273838"/>
            <a:ext cx="7886698" cy="994172"/>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indent="0" lvl="1">
              <a:spcBef>
                <a:spcPts val="0"/>
              </a:spcBef>
              <a:buSzPts val="1400"/>
              <a:buFont typeface="Arial"/>
              <a:buNone/>
              <a:defRPr sz="1400"/>
            </a:lvl2pPr>
            <a:lvl3pPr indent="0" lvl="2">
              <a:spcBef>
                <a:spcPts val="0"/>
              </a:spcBef>
              <a:buSzPts val="1400"/>
              <a:buFont typeface="Arial"/>
              <a:buNone/>
              <a:defRPr sz="1400"/>
            </a:lvl3pPr>
            <a:lvl4pPr indent="0" lvl="3">
              <a:spcBef>
                <a:spcPts val="0"/>
              </a:spcBef>
              <a:buSzPts val="1400"/>
              <a:buFont typeface="Arial"/>
              <a:buNone/>
              <a:defRPr sz="1400"/>
            </a:lvl4pPr>
            <a:lvl5pPr indent="0" lvl="4">
              <a:spcBef>
                <a:spcPts val="0"/>
              </a:spcBef>
              <a:buSzPts val="1400"/>
              <a:buFont typeface="Arial"/>
              <a:buNone/>
              <a:defRPr sz="1400"/>
            </a:lvl5pPr>
            <a:lvl6pPr indent="0" lvl="5">
              <a:spcBef>
                <a:spcPts val="0"/>
              </a:spcBef>
              <a:buSzPts val="1400"/>
              <a:buFont typeface="Arial"/>
              <a:buNone/>
              <a:defRPr sz="1400"/>
            </a:lvl6pPr>
            <a:lvl7pPr indent="0" lvl="6">
              <a:spcBef>
                <a:spcPts val="0"/>
              </a:spcBef>
              <a:buSzPts val="1400"/>
              <a:buFont typeface="Arial"/>
              <a:buNone/>
              <a:defRPr sz="1400"/>
            </a:lvl7pPr>
            <a:lvl8pPr indent="0" lvl="7">
              <a:spcBef>
                <a:spcPts val="0"/>
              </a:spcBef>
              <a:buSzPts val="1400"/>
              <a:buFont typeface="Arial"/>
              <a:buNone/>
              <a:defRPr sz="1400"/>
            </a:lvl8pPr>
            <a:lvl9pPr indent="0" lvl="8">
              <a:spcBef>
                <a:spcPts val="0"/>
              </a:spcBef>
              <a:buSzPts val="1400"/>
              <a:buFont typeface="Arial"/>
              <a:buNone/>
              <a:defRPr sz="1400"/>
            </a:lvl9pPr>
          </a:lstStyle>
          <a:p/>
        </p:txBody>
      </p:sp>
      <p:sp>
        <p:nvSpPr>
          <p:cNvPr id="57" name="Shape 57"/>
          <p:cNvSpPr txBox="1"/>
          <p:nvPr>
            <p:ph idx="1" type="body"/>
          </p:nvPr>
        </p:nvSpPr>
        <p:spPr>
          <a:xfrm rot="5400000">
            <a:off x="2940254" y="-942375"/>
            <a:ext cx="3263503" cy="7886698"/>
          </a:xfrm>
          <a:prstGeom prst="rect">
            <a:avLst/>
          </a:prstGeom>
          <a:noFill/>
          <a:ln>
            <a:noFill/>
          </a:ln>
        </p:spPr>
        <p:txBody>
          <a:bodyPr anchorCtr="0" anchor="t" bIns="91425" lIns="91425" rIns="91425" wrap="square" tIns="91425"/>
          <a:lstStyle>
            <a:lvl1pPr indent="857250" lvl="0" marL="1778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736600" lvl="1" marL="5207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552450" lvl="2" marL="863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533400" lvl="3" marL="1206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533400" lvl="4" marL="1549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533400" lvl="5" marL="1892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533400" lvl="6" marL="2235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533400" lvl="7" marL="25781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533400" lvl="8" marL="2921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628652" y="4767262"/>
            <a:ext cx="2057397" cy="273842"/>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3028955" y="4767262"/>
            <a:ext cx="3086097" cy="273842"/>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6457951" y="4767262"/>
            <a:ext cx="2057397" cy="273842"/>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61" name="Shape 61"/>
        <p:cNvGrpSpPr/>
        <p:nvPr/>
      </p:nvGrpSpPr>
      <p:grpSpPr>
        <a:xfrm>
          <a:off x="0" y="0"/>
          <a:ext cx="0" cy="0"/>
          <a:chOff x="0" y="0"/>
          <a:chExt cx="0" cy="0"/>
        </a:xfrm>
      </p:grpSpPr>
      <p:sp>
        <p:nvSpPr>
          <p:cNvPr id="62" name="Shape 62"/>
          <p:cNvSpPr txBox="1"/>
          <p:nvPr>
            <p:ph type="title"/>
          </p:nvPr>
        </p:nvSpPr>
        <p:spPr>
          <a:xfrm rot="5400000">
            <a:off x="5350076" y="1467447"/>
            <a:ext cx="4358876" cy="1971673"/>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indent="0" lvl="1">
              <a:spcBef>
                <a:spcPts val="0"/>
              </a:spcBef>
              <a:buSzPts val="1400"/>
              <a:buFont typeface="Arial"/>
              <a:buNone/>
              <a:defRPr sz="1400"/>
            </a:lvl2pPr>
            <a:lvl3pPr indent="0" lvl="2">
              <a:spcBef>
                <a:spcPts val="0"/>
              </a:spcBef>
              <a:buSzPts val="1400"/>
              <a:buFont typeface="Arial"/>
              <a:buNone/>
              <a:defRPr sz="1400"/>
            </a:lvl3pPr>
            <a:lvl4pPr indent="0" lvl="3">
              <a:spcBef>
                <a:spcPts val="0"/>
              </a:spcBef>
              <a:buSzPts val="1400"/>
              <a:buFont typeface="Arial"/>
              <a:buNone/>
              <a:defRPr sz="1400"/>
            </a:lvl4pPr>
            <a:lvl5pPr indent="0" lvl="4">
              <a:spcBef>
                <a:spcPts val="0"/>
              </a:spcBef>
              <a:buSzPts val="1400"/>
              <a:buFont typeface="Arial"/>
              <a:buNone/>
              <a:defRPr sz="1400"/>
            </a:lvl5pPr>
            <a:lvl6pPr indent="0" lvl="5">
              <a:spcBef>
                <a:spcPts val="0"/>
              </a:spcBef>
              <a:buSzPts val="1400"/>
              <a:buFont typeface="Arial"/>
              <a:buNone/>
              <a:defRPr sz="1400"/>
            </a:lvl6pPr>
            <a:lvl7pPr indent="0" lvl="6">
              <a:spcBef>
                <a:spcPts val="0"/>
              </a:spcBef>
              <a:buSzPts val="1400"/>
              <a:buFont typeface="Arial"/>
              <a:buNone/>
              <a:defRPr sz="1400"/>
            </a:lvl7pPr>
            <a:lvl8pPr indent="0" lvl="7">
              <a:spcBef>
                <a:spcPts val="0"/>
              </a:spcBef>
              <a:buSzPts val="1400"/>
              <a:buFont typeface="Arial"/>
              <a:buNone/>
              <a:defRPr sz="1400"/>
            </a:lvl8pPr>
            <a:lvl9pPr indent="0" lvl="8">
              <a:spcBef>
                <a:spcPts val="0"/>
              </a:spcBef>
              <a:buSzPts val="1400"/>
              <a:buFont typeface="Arial"/>
              <a:buNone/>
              <a:defRPr sz="1400"/>
            </a:lvl9pPr>
          </a:lstStyle>
          <a:p/>
        </p:txBody>
      </p:sp>
      <p:sp>
        <p:nvSpPr>
          <p:cNvPr id="63" name="Shape 63"/>
          <p:cNvSpPr txBox="1"/>
          <p:nvPr>
            <p:ph idx="1" type="body"/>
          </p:nvPr>
        </p:nvSpPr>
        <p:spPr>
          <a:xfrm rot="5400000">
            <a:off x="1349571" y="-447074"/>
            <a:ext cx="4358876" cy="5800724"/>
          </a:xfrm>
          <a:prstGeom prst="rect">
            <a:avLst/>
          </a:prstGeom>
          <a:noFill/>
          <a:ln>
            <a:noFill/>
          </a:ln>
        </p:spPr>
        <p:txBody>
          <a:bodyPr anchorCtr="0" anchor="t" bIns="91425" lIns="91425" rIns="91425" wrap="square" tIns="91425"/>
          <a:lstStyle>
            <a:lvl1pPr indent="857250" lvl="0" marL="1778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736600" lvl="1" marL="5207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552450" lvl="2" marL="863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533400" lvl="3" marL="1206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533400" lvl="4" marL="1549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533400" lvl="5" marL="1892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533400" lvl="6" marL="2235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533400" lvl="7" marL="25781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533400" lvl="8" marL="2921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4" name="Shape 64"/>
          <p:cNvSpPr txBox="1"/>
          <p:nvPr>
            <p:ph idx="10" type="dt"/>
          </p:nvPr>
        </p:nvSpPr>
        <p:spPr>
          <a:xfrm>
            <a:off x="628652" y="4767262"/>
            <a:ext cx="2057397" cy="273842"/>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65" name="Shape 65"/>
          <p:cNvSpPr txBox="1"/>
          <p:nvPr>
            <p:ph idx="11" type="ftr"/>
          </p:nvPr>
        </p:nvSpPr>
        <p:spPr>
          <a:xfrm>
            <a:off x="3028955" y="4767262"/>
            <a:ext cx="3086097" cy="273842"/>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66" name="Shape 66"/>
          <p:cNvSpPr txBox="1"/>
          <p:nvPr>
            <p:ph idx="12" type="sldNum"/>
          </p:nvPr>
        </p:nvSpPr>
        <p:spPr>
          <a:xfrm>
            <a:off x="6457951" y="4767262"/>
            <a:ext cx="2057397" cy="273842"/>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2" Type="http://schemas.openxmlformats.org/officeDocument/2006/relationships/theme" Target="../theme/theme6.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10" Type="http://schemas.openxmlformats.org/officeDocument/2006/relationships/theme" Target="../theme/theme8.xml"/><Relationship Id="rId9" Type="http://schemas.openxmlformats.org/officeDocument/2006/relationships/slideLayout" Target="../slideLayouts/slideLayout29.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10" Type="http://schemas.openxmlformats.org/officeDocument/2006/relationships/theme" Target="../theme/theme5.xml"/><Relationship Id="rId9" Type="http://schemas.openxmlformats.org/officeDocument/2006/relationships/slideLayout" Target="../slideLayouts/slideLayout38.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11" Type="http://schemas.openxmlformats.org/officeDocument/2006/relationships/theme" Target="../theme/theme2.xml"/><Relationship Id="rId10" Type="http://schemas.openxmlformats.org/officeDocument/2006/relationships/slideLayout" Target="../slideLayouts/slideLayout48.xml"/><Relationship Id="rId9" Type="http://schemas.openxmlformats.org/officeDocument/2006/relationships/slideLayout" Target="../slideLayouts/slideLayout47.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10" Type="http://schemas.openxmlformats.org/officeDocument/2006/relationships/theme" Target="../theme/theme7.xml"/><Relationship Id="rId9" Type="http://schemas.openxmlformats.org/officeDocument/2006/relationships/slideLayout" Target="../slideLayouts/slideLayout57.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11" Type="http://schemas.openxmlformats.org/officeDocument/2006/relationships/theme" Target="../theme/theme3.xml"/><Relationship Id="rId10" Type="http://schemas.openxmlformats.org/officeDocument/2006/relationships/slideLayout" Target="../slideLayouts/slideLayout67.xml"/><Relationship Id="rId9" Type="http://schemas.openxmlformats.org/officeDocument/2006/relationships/slideLayout" Target="../slideLayouts/slideLayout66.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628650" y="273838"/>
            <a:ext cx="7886698" cy="994172"/>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indent="0" lvl="1">
              <a:spcBef>
                <a:spcPts val="0"/>
              </a:spcBef>
              <a:buSzPts val="1400"/>
              <a:buFont typeface="Arial"/>
              <a:buNone/>
              <a:defRPr sz="1400"/>
            </a:lvl2pPr>
            <a:lvl3pPr indent="0" lvl="2">
              <a:spcBef>
                <a:spcPts val="0"/>
              </a:spcBef>
              <a:buSzPts val="1400"/>
              <a:buFont typeface="Arial"/>
              <a:buNone/>
              <a:defRPr sz="1400"/>
            </a:lvl3pPr>
            <a:lvl4pPr indent="0" lvl="3">
              <a:spcBef>
                <a:spcPts val="0"/>
              </a:spcBef>
              <a:buSzPts val="1400"/>
              <a:buFont typeface="Arial"/>
              <a:buNone/>
              <a:defRPr sz="1400"/>
            </a:lvl4pPr>
            <a:lvl5pPr indent="0" lvl="4">
              <a:spcBef>
                <a:spcPts val="0"/>
              </a:spcBef>
              <a:buSzPts val="1400"/>
              <a:buFont typeface="Arial"/>
              <a:buNone/>
              <a:defRPr sz="1400"/>
            </a:lvl5pPr>
            <a:lvl6pPr indent="0" lvl="5">
              <a:spcBef>
                <a:spcPts val="0"/>
              </a:spcBef>
              <a:buSzPts val="1400"/>
              <a:buFont typeface="Arial"/>
              <a:buNone/>
              <a:defRPr sz="1400"/>
            </a:lvl6pPr>
            <a:lvl7pPr indent="0" lvl="6">
              <a:spcBef>
                <a:spcPts val="0"/>
              </a:spcBef>
              <a:buSzPts val="1400"/>
              <a:buFont typeface="Arial"/>
              <a:buNone/>
              <a:defRPr sz="1400"/>
            </a:lvl7pPr>
            <a:lvl8pPr indent="0" lvl="7">
              <a:spcBef>
                <a:spcPts val="0"/>
              </a:spcBef>
              <a:buSzPts val="1400"/>
              <a:buFont typeface="Arial"/>
              <a:buNone/>
              <a:defRPr sz="1400"/>
            </a:lvl8pPr>
            <a:lvl9pPr indent="0" lvl="8">
              <a:spcBef>
                <a:spcPts val="0"/>
              </a:spcBef>
              <a:buSzPts val="1400"/>
              <a:buFont typeface="Arial"/>
              <a:buNone/>
              <a:defRPr sz="1400"/>
            </a:lvl9pPr>
          </a:lstStyle>
          <a:p/>
        </p:txBody>
      </p:sp>
      <p:sp>
        <p:nvSpPr>
          <p:cNvPr id="7" name="Shape 7"/>
          <p:cNvSpPr txBox="1"/>
          <p:nvPr>
            <p:ph idx="1" type="body"/>
          </p:nvPr>
        </p:nvSpPr>
        <p:spPr>
          <a:xfrm>
            <a:off x="628650" y="1369220"/>
            <a:ext cx="7886698" cy="3263503"/>
          </a:xfrm>
          <a:prstGeom prst="rect">
            <a:avLst/>
          </a:prstGeom>
          <a:noFill/>
          <a:ln>
            <a:noFill/>
          </a:ln>
        </p:spPr>
        <p:txBody>
          <a:bodyPr anchorCtr="0" anchor="t" bIns="91425" lIns="91425" rIns="91425" wrap="square" tIns="91425"/>
          <a:lstStyle>
            <a:lvl1pPr indent="857250" lvl="0" marL="1778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736600" lvl="1" marL="5207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552450" lvl="2" marL="863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533400" lvl="3" marL="1206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533400" lvl="4" marL="1549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533400" lvl="5" marL="1892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533400" lvl="6" marL="2235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533400" lvl="7" marL="25781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533400" lvl="8" marL="2921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628652" y="4767262"/>
            <a:ext cx="2057397" cy="273842"/>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3028955" y="4767262"/>
            <a:ext cx="3086097" cy="273842"/>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6457951" y="4767262"/>
            <a:ext cx="2057397" cy="273842"/>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7" name="Shape 67"/>
        <p:cNvGrpSpPr/>
        <p:nvPr/>
      </p:nvGrpSpPr>
      <p:grpSpPr>
        <a:xfrm>
          <a:off x="0" y="0"/>
          <a:ext cx="0" cy="0"/>
          <a:chOff x="0" y="0"/>
          <a:chExt cx="0" cy="0"/>
        </a:xfrm>
      </p:grpSpPr>
      <p:sp>
        <p:nvSpPr>
          <p:cNvPr id="68" name="Shape 68"/>
          <p:cNvSpPr txBox="1"/>
          <p:nvPr>
            <p:ph type="title"/>
          </p:nvPr>
        </p:nvSpPr>
        <p:spPr>
          <a:xfrm>
            <a:off x="628656" y="273838"/>
            <a:ext cx="7886698" cy="994172"/>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indent="0" lvl="1">
              <a:spcBef>
                <a:spcPts val="0"/>
              </a:spcBef>
              <a:buSzPts val="1400"/>
              <a:buFont typeface="Arial"/>
              <a:buNone/>
              <a:defRPr sz="1400"/>
            </a:lvl2pPr>
            <a:lvl3pPr indent="0" lvl="2">
              <a:spcBef>
                <a:spcPts val="0"/>
              </a:spcBef>
              <a:buSzPts val="1400"/>
              <a:buFont typeface="Arial"/>
              <a:buNone/>
              <a:defRPr sz="1400"/>
            </a:lvl3pPr>
            <a:lvl4pPr indent="0" lvl="3">
              <a:spcBef>
                <a:spcPts val="0"/>
              </a:spcBef>
              <a:buSzPts val="1400"/>
              <a:buFont typeface="Arial"/>
              <a:buNone/>
              <a:defRPr sz="1400"/>
            </a:lvl4pPr>
            <a:lvl5pPr indent="0" lvl="4">
              <a:spcBef>
                <a:spcPts val="0"/>
              </a:spcBef>
              <a:buSzPts val="1400"/>
              <a:buFont typeface="Arial"/>
              <a:buNone/>
              <a:defRPr sz="1400"/>
            </a:lvl5pPr>
            <a:lvl6pPr indent="0" lvl="5">
              <a:spcBef>
                <a:spcPts val="0"/>
              </a:spcBef>
              <a:buSzPts val="1400"/>
              <a:buFont typeface="Arial"/>
              <a:buNone/>
              <a:defRPr sz="1400"/>
            </a:lvl6pPr>
            <a:lvl7pPr indent="0" lvl="6">
              <a:spcBef>
                <a:spcPts val="0"/>
              </a:spcBef>
              <a:buSzPts val="1400"/>
              <a:buFont typeface="Arial"/>
              <a:buNone/>
              <a:defRPr sz="1400"/>
            </a:lvl7pPr>
            <a:lvl8pPr indent="0" lvl="7">
              <a:spcBef>
                <a:spcPts val="0"/>
              </a:spcBef>
              <a:buSzPts val="1400"/>
              <a:buFont typeface="Arial"/>
              <a:buNone/>
              <a:defRPr sz="1400"/>
            </a:lvl8pPr>
            <a:lvl9pPr indent="0" lvl="8">
              <a:spcBef>
                <a:spcPts val="0"/>
              </a:spcBef>
              <a:buSzPts val="1400"/>
              <a:buFont typeface="Arial"/>
              <a:buNone/>
              <a:defRPr sz="1400"/>
            </a:lvl9pPr>
          </a:lstStyle>
          <a:p/>
        </p:txBody>
      </p:sp>
      <p:sp>
        <p:nvSpPr>
          <p:cNvPr id="69" name="Shape 69"/>
          <p:cNvSpPr txBox="1"/>
          <p:nvPr>
            <p:ph idx="1" type="body"/>
          </p:nvPr>
        </p:nvSpPr>
        <p:spPr>
          <a:xfrm>
            <a:off x="628656" y="1369220"/>
            <a:ext cx="7886698" cy="3263503"/>
          </a:xfrm>
          <a:prstGeom prst="rect">
            <a:avLst/>
          </a:prstGeom>
          <a:noFill/>
          <a:ln>
            <a:noFill/>
          </a:ln>
        </p:spPr>
        <p:txBody>
          <a:bodyPr anchorCtr="0" anchor="t" bIns="91425" lIns="91425" rIns="91425" wrap="square" tIns="91425"/>
          <a:lstStyle>
            <a:lvl1pPr indent="730250" lvl="0" marL="1778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622300" lvl="1" marL="5207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463550" lvl="2" marL="863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444500" lvl="3" marL="1206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444500" lvl="4" marL="1549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444500" lvl="5" marL="1892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444500" lvl="6" marL="2235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444500" lvl="7" marL="25781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444500" lvl="8" marL="2921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0" name="Shape 70"/>
          <p:cNvSpPr txBox="1"/>
          <p:nvPr>
            <p:ph idx="10" type="dt"/>
          </p:nvPr>
        </p:nvSpPr>
        <p:spPr>
          <a:xfrm>
            <a:off x="628656" y="4767262"/>
            <a:ext cx="2057398" cy="273842"/>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71" name="Shape 71"/>
          <p:cNvSpPr txBox="1"/>
          <p:nvPr>
            <p:ph idx="11" type="ftr"/>
          </p:nvPr>
        </p:nvSpPr>
        <p:spPr>
          <a:xfrm>
            <a:off x="3028950" y="4767262"/>
            <a:ext cx="3086097" cy="273842"/>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72" name="Shape 72"/>
          <p:cNvSpPr txBox="1"/>
          <p:nvPr>
            <p:ph idx="12" type="sldNum"/>
          </p:nvPr>
        </p:nvSpPr>
        <p:spPr>
          <a:xfrm>
            <a:off x="6457957" y="4767262"/>
            <a:ext cx="2057398" cy="273842"/>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2" name="Shape 142"/>
        <p:cNvGrpSpPr/>
        <p:nvPr/>
      </p:nvGrpSpPr>
      <p:grpSpPr>
        <a:xfrm>
          <a:off x="0" y="0"/>
          <a:ext cx="0" cy="0"/>
          <a:chOff x="0" y="0"/>
          <a:chExt cx="0" cy="0"/>
        </a:xfrm>
      </p:grpSpPr>
      <p:sp>
        <p:nvSpPr>
          <p:cNvPr id="143" name="Shape 143"/>
          <p:cNvSpPr txBox="1"/>
          <p:nvPr>
            <p:ph type="title"/>
          </p:nvPr>
        </p:nvSpPr>
        <p:spPr>
          <a:xfrm>
            <a:off x="457200" y="205979"/>
            <a:ext cx="8229600" cy="8574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800"/>
            </a:lvl2pPr>
            <a:lvl3pPr indent="0" lvl="2" rtl="0">
              <a:spcBef>
                <a:spcPts val="0"/>
              </a:spcBef>
              <a:buSzPts val="1400"/>
              <a:buFont typeface="Arial"/>
              <a:buNone/>
              <a:defRPr sz="1800"/>
            </a:lvl3pPr>
            <a:lvl4pPr indent="0" lvl="3" rtl="0">
              <a:spcBef>
                <a:spcPts val="0"/>
              </a:spcBef>
              <a:buSzPts val="1400"/>
              <a:buFont typeface="Arial"/>
              <a:buNone/>
              <a:defRPr sz="1800"/>
            </a:lvl4pPr>
            <a:lvl5pPr indent="0" lvl="4" rtl="0">
              <a:spcBef>
                <a:spcPts val="0"/>
              </a:spcBef>
              <a:buSzPts val="1400"/>
              <a:buFont typeface="Arial"/>
              <a:buNone/>
              <a:defRPr sz="1800"/>
            </a:lvl5pPr>
            <a:lvl6pPr indent="0" lvl="5" rtl="0">
              <a:spcBef>
                <a:spcPts val="0"/>
              </a:spcBef>
              <a:buSzPts val="1400"/>
              <a:buFont typeface="Arial"/>
              <a:buNone/>
              <a:defRPr sz="1800"/>
            </a:lvl6pPr>
            <a:lvl7pPr indent="0" lvl="6" rtl="0">
              <a:spcBef>
                <a:spcPts val="0"/>
              </a:spcBef>
              <a:buSzPts val="1400"/>
              <a:buFont typeface="Arial"/>
              <a:buNone/>
              <a:defRPr sz="1800"/>
            </a:lvl7pPr>
            <a:lvl8pPr indent="0" lvl="7" rtl="0">
              <a:spcBef>
                <a:spcPts val="0"/>
              </a:spcBef>
              <a:buSzPts val="1400"/>
              <a:buFont typeface="Arial"/>
              <a:buNone/>
              <a:defRPr sz="1800"/>
            </a:lvl8pPr>
            <a:lvl9pPr indent="0" lvl="8" rtl="0">
              <a:spcBef>
                <a:spcPts val="0"/>
              </a:spcBef>
              <a:buSzPts val="1400"/>
              <a:buFont typeface="Arial"/>
              <a:buNone/>
              <a:defRPr sz="1800"/>
            </a:lvl9pPr>
          </a:lstStyle>
          <a:p/>
        </p:txBody>
      </p:sp>
      <p:sp>
        <p:nvSpPr>
          <p:cNvPr id="144" name="Shape 144"/>
          <p:cNvSpPr txBox="1"/>
          <p:nvPr>
            <p:ph idx="1" type="body"/>
          </p:nvPr>
        </p:nvSpPr>
        <p:spPr>
          <a:xfrm>
            <a:off x="457200" y="1200150"/>
            <a:ext cx="8229600" cy="3394500"/>
          </a:xfrm>
          <a:prstGeom prst="rect">
            <a:avLst/>
          </a:prstGeom>
          <a:noFill/>
          <a:ln>
            <a:noFill/>
          </a:ln>
        </p:spPr>
        <p:txBody>
          <a:bodyPr anchorCtr="0" anchor="t" bIns="91425" lIns="91425" rIns="91425" wrap="square" tIns="91425"/>
          <a:lstStyle>
            <a:lvl1pPr indent="266700" lvl="0" marL="3429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247650" lvl="1" marL="74295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228600" lvl="2" marL="11430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152400" lvl="3" marL="1600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152400" lvl="4" marL="2057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1524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5" name="Shape 145"/>
          <p:cNvSpPr txBox="1"/>
          <p:nvPr>
            <p:ph idx="10" type="dt"/>
          </p:nvPr>
        </p:nvSpPr>
        <p:spPr>
          <a:xfrm>
            <a:off x="457200" y="4767262"/>
            <a:ext cx="21336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6" name="Shape 146"/>
          <p:cNvSpPr txBox="1"/>
          <p:nvPr>
            <p:ph idx="11" type="ftr"/>
          </p:nvPr>
        </p:nvSpPr>
        <p:spPr>
          <a:xfrm>
            <a:off x="3124200" y="4767262"/>
            <a:ext cx="28956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7" name="Shape 147"/>
          <p:cNvSpPr txBox="1"/>
          <p:nvPr>
            <p:ph idx="12" type="sldNum"/>
          </p:nvPr>
        </p:nvSpPr>
        <p:spPr>
          <a:xfrm>
            <a:off x="6553200" y="4767262"/>
            <a:ext cx="2133600" cy="273900"/>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05" name="Shape 205"/>
        <p:cNvGrpSpPr/>
        <p:nvPr/>
      </p:nvGrpSpPr>
      <p:grpSpPr>
        <a:xfrm>
          <a:off x="0" y="0"/>
          <a:ext cx="0" cy="0"/>
          <a:chOff x="0" y="0"/>
          <a:chExt cx="0" cy="0"/>
        </a:xfrm>
      </p:grpSpPr>
      <p:sp>
        <p:nvSpPr>
          <p:cNvPr id="206" name="Shape 206"/>
          <p:cNvSpPr txBox="1"/>
          <p:nvPr>
            <p:ph type="title"/>
          </p:nvPr>
        </p:nvSpPr>
        <p:spPr>
          <a:xfrm>
            <a:off x="628650" y="273840"/>
            <a:ext cx="7886700" cy="994200"/>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400"/>
            </a:lvl2pPr>
            <a:lvl3pPr indent="0" lvl="2" rtl="0">
              <a:spcBef>
                <a:spcPts val="0"/>
              </a:spcBef>
              <a:buSzPts val="1400"/>
              <a:buFont typeface="Arial"/>
              <a:buNone/>
              <a:defRPr sz="1400"/>
            </a:lvl3pPr>
            <a:lvl4pPr indent="0" lvl="3" rtl="0">
              <a:spcBef>
                <a:spcPts val="0"/>
              </a:spcBef>
              <a:buSzPts val="1400"/>
              <a:buFont typeface="Arial"/>
              <a:buNone/>
              <a:defRPr sz="1400"/>
            </a:lvl4pPr>
            <a:lvl5pPr indent="0" lvl="4" rtl="0">
              <a:spcBef>
                <a:spcPts val="0"/>
              </a:spcBef>
              <a:buSzPts val="1400"/>
              <a:buFont typeface="Arial"/>
              <a:buNone/>
              <a:defRPr sz="1400"/>
            </a:lvl5pPr>
            <a:lvl6pPr indent="0" lvl="5" rtl="0">
              <a:spcBef>
                <a:spcPts val="0"/>
              </a:spcBef>
              <a:buSzPts val="1400"/>
              <a:buFont typeface="Arial"/>
              <a:buNone/>
              <a:defRPr sz="1400"/>
            </a:lvl6pPr>
            <a:lvl7pPr indent="0" lvl="6" rtl="0">
              <a:spcBef>
                <a:spcPts val="0"/>
              </a:spcBef>
              <a:buSzPts val="1400"/>
              <a:buFont typeface="Arial"/>
              <a:buNone/>
              <a:defRPr sz="1400"/>
            </a:lvl7pPr>
            <a:lvl8pPr indent="0" lvl="7" rtl="0">
              <a:spcBef>
                <a:spcPts val="0"/>
              </a:spcBef>
              <a:buSzPts val="1400"/>
              <a:buFont typeface="Arial"/>
              <a:buNone/>
              <a:defRPr sz="1400"/>
            </a:lvl8pPr>
            <a:lvl9pPr indent="0" lvl="8" rtl="0">
              <a:spcBef>
                <a:spcPts val="0"/>
              </a:spcBef>
              <a:buSzPts val="1400"/>
              <a:buFont typeface="Arial"/>
              <a:buNone/>
              <a:defRPr sz="1400"/>
            </a:lvl9pPr>
          </a:lstStyle>
          <a:p/>
        </p:txBody>
      </p:sp>
      <p:sp>
        <p:nvSpPr>
          <p:cNvPr id="207" name="Shape 207"/>
          <p:cNvSpPr txBox="1"/>
          <p:nvPr>
            <p:ph idx="1" type="body"/>
          </p:nvPr>
        </p:nvSpPr>
        <p:spPr>
          <a:xfrm>
            <a:off x="628650" y="1369220"/>
            <a:ext cx="7886700" cy="3263400"/>
          </a:xfrm>
          <a:prstGeom prst="rect">
            <a:avLst/>
          </a:prstGeom>
          <a:noFill/>
          <a:ln>
            <a:noFill/>
          </a:ln>
        </p:spPr>
        <p:txBody>
          <a:bodyPr anchorCtr="0" anchor="t" bIns="91425" lIns="91425" rIns="91425" wrap="square" tIns="91425"/>
          <a:lstStyle>
            <a:lvl1pPr indent="603250" lvl="0" marL="1778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508000" lvl="1" marL="5207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74650" lvl="2" marL="863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55600" lvl="3" marL="1206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55600" lvl="4" marL="1549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55600" lvl="5" marL="1892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55600" lvl="6" marL="2235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55600" lvl="7" marL="25781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55600" lvl="8" marL="2921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08" name="Shape 208"/>
          <p:cNvSpPr txBox="1"/>
          <p:nvPr>
            <p:ph idx="10" type="dt"/>
          </p:nvPr>
        </p:nvSpPr>
        <p:spPr>
          <a:xfrm>
            <a:off x="628652" y="4767262"/>
            <a:ext cx="20574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209" name="Shape 209"/>
          <p:cNvSpPr txBox="1"/>
          <p:nvPr>
            <p:ph idx="11" type="ftr"/>
          </p:nvPr>
        </p:nvSpPr>
        <p:spPr>
          <a:xfrm>
            <a:off x="3028955" y="4767262"/>
            <a:ext cx="30861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210" name="Shape 210"/>
          <p:cNvSpPr txBox="1"/>
          <p:nvPr>
            <p:ph idx="12" type="sldNum"/>
          </p:nvPr>
        </p:nvSpPr>
        <p:spPr>
          <a:xfrm>
            <a:off x="6457951" y="4767262"/>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67" name="Shape 267"/>
        <p:cNvGrpSpPr/>
        <p:nvPr/>
      </p:nvGrpSpPr>
      <p:grpSpPr>
        <a:xfrm>
          <a:off x="0" y="0"/>
          <a:ext cx="0" cy="0"/>
          <a:chOff x="0" y="0"/>
          <a:chExt cx="0" cy="0"/>
        </a:xfrm>
      </p:grpSpPr>
      <p:sp>
        <p:nvSpPr>
          <p:cNvPr id="268" name="Shape 268"/>
          <p:cNvSpPr txBox="1"/>
          <p:nvPr>
            <p:ph type="title"/>
          </p:nvPr>
        </p:nvSpPr>
        <p:spPr>
          <a:xfrm>
            <a:off x="628656" y="273837"/>
            <a:ext cx="7886700" cy="994200"/>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400"/>
            </a:lvl2pPr>
            <a:lvl3pPr indent="0" lvl="2" rtl="0">
              <a:spcBef>
                <a:spcPts val="0"/>
              </a:spcBef>
              <a:buSzPts val="1400"/>
              <a:buFont typeface="Arial"/>
              <a:buNone/>
              <a:defRPr sz="1400"/>
            </a:lvl3pPr>
            <a:lvl4pPr indent="0" lvl="3" rtl="0">
              <a:spcBef>
                <a:spcPts val="0"/>
              </a:spcBef>
              <a:buSzPts val="1400"/>
              <a:buFont typeface="Arial"/>
              <a:buNone/>
              <a:defRPr sz="1400"/>
            </a:lvl4pPr>
            <a:lvl5pPr indent="0" lvl="4" rtl="0">
              <a:spcBef>
                <a:spcPts val="0"/>
              </a:spcBef>
              <a:buSzPts val="1400"/>
              <a:buFont typeface="Arial"/>
              <a:buNone/>
              <a:defRPr sz="1400"/>
            </a:lvl5pPr>
            <a:lvl6pPr indent="0" lvl="5" rtl="0">
              <a:spcBef>
                <a:spcPts val="0"/>
              </a:spcBef>
              <a:buSzPts val="1400"/>
              <a:buFont typeface="Arial"/>
              <a:buNone/>
              <a:defRPr sz="1400"/>
            </a:lvl6pPr>
            <a:lvl7pPr indent="0" lvl="6" rtl="0">
              <a:spcBef>
                <a:spcPts val="0"/>
              </a:spcBef>
              <a:buSzPts val="1400"/>
              <a:buFont typeface="Arial"/>
              <a:buNone/>
              <a:defRPr sz="1400"/>
            </a:lvl7pPr>
            <a:lvl8pPr indent="0" lvl="7" rtl="0">
              <a:spcBef>
                <a:spcPts val="0"/>
              </a:spcBef>
              <a:buSzPts val="1400"/>
              <a:buFont typeface="Arial"/>
              <a:buNone/>
              <a:defRPr sz="1400"/>
            </a:lvl8pPr>
            <a:lvl9pPr indent="0" lvl="8" rtl="0">
              <a:spcBef>
                <a:spcPts val="0"/>
              </a:spcBef>
              <a:buSzPts val="1400"/>
              <a:buFont typeface="Arial"/>
              <a:buNone/>
              <a:defRPr sz="1400"/>
            </a:lvl9pPr>
          </a:lstStyle>
          <a:p/>
        </p:txBody>
      </p:sp>
      <p:sp>
        <p:nvSpPr>
          <p:cNvPr id="269" name="Shape 269"/>
          <p:cNvSpPr txBox="1"/>
          <p:nvPr>
            <p:ph idx="1" type="body"/>
          </p:nvPr>
        </p:nvSpPr>
        <p:spPr>
          <a:xfrm>
            <a:off x="628656" y="1369220"/>
            <a:ext cx="7886700" cy="3263400"/>
          </a:xfrm>
          <a:prstGeom prst="rect">
            <a:avLst/>
          </a:prstGeom>
          <a:noFill/>
          <a:ln>
            <a:noFill/>
          </a:ln>
        </p:spPr>
        <p:txBody>
          <a:bodyPr anchorCtr="0" anchor="t" bIns="91425" lIns="91425" rIns="91425" wrap="square" tIns="91425"/>
          <a:lstStyle>
            <a:lvl1pPr indent="857250" lvl="0" marL="1778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736600" lvl="1" marL="5207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552450" lvl="2" marL="863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533400" lvl="3" marL="1206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533400" lvl="4" marL="1549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533400" lvl="5" marL="1892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533400" lvl="6" marL="2235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533400" lvl="7" marL="25781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533400" lvl="8" marL="2921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70" name="Shape 270"/>
          <p:cNvSpPr txBox="1"/>
          <p:nvPr>
            <p:ph idx="10" type="dt"/>
          </p:nvPr>
        </p:nvSpPr>
        <p:spPr>
          <a:xfrm>
            <a:off x="628656" y="4767262"/>
            <a:ext cx="20574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271" name="Shape 271"/>
          <p:cNvSpPr txBox="1"/>
          <p:nvPr>
            <p:ph idx="11" type="ftr"/>
          </p:nvPr>
        </p:nvSpPr>
        <p:spPr>
          <a:xfrm>
            <a:off x="3028950" y="4767262"/>
            <a:ext cx="30861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272" name="Shape 272"/>
          <p:cNvSpPr txBox="1"/>
          <p:nvPr>
            <p:ph idx="12" type="sldNum"/>
          </p:nvPr>
        </p:nvSpPr>
        <p:spPr>
          <a:xfrm>
            <a:off x="6457957" y="4767262"/>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38" name="Shape 338"/>
        <p:cNvGrpSpPr/>
        <p:nvPr/>
      </p:nvGrpSpPr>
      <p:grpSpPr>
        <a:xfrm>
          <a:off x="0" y="0"/>
          <a:ext cx="0" cy="0"/>
          <a:chOff x="0" y="0"/>
          <a:chExt cx="0" cy="0"/>
        </a:xfrm>
      </p:grpSpPr>
      <p:sp>
        <p:nvSpPr>
          <p:cNvPr id="339" name="Shape 339"/>
          <p:cNvSpPr txBox="1"/>
          <p:nvPr>
            <p:ph type="title"/>
          </p:nvPr>
        </p:nvSpPr>
        <p:spPr>
          <a:xfrm>
            <a:off x="628650" y="273837"/>
            <a:ext cx="7886700" cy="994200"/>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400"/>
            </a:lvl2pPr>
            <a:lvl3pPr indent="0" lvl="2" rtl="0">
              <a:spcBef>
                <a:spcPts val="0"/>
              </a:spcBef>
              <a:buSzPts val="1400"/>
              <a:buFont typeface="Arial"/>
              <a:buNone/>
              <a:defRPr sz="1400"/>
            </a:lvl3pPr>
            <a:lvl4pPr indent="0" lvl="3" rtl="0">
              <a:spcBef>
                <a:spcPts val="0"/>
              </a:spcBef>
              <a:buSzPts val="1400"/>
              <a:buFont typeface="Arial"/>
              <a:buNone/>
              <a:defRPr sz="1400"/>
            </a:lvl4pPr>
            <a:lvl5pPr indent="0" lvl="4" rtl="0">
              <a:spcBef>
                <a:spcPts val="0"/>
              </a:spcBef>
              <a:buSzPts val="1400"/>
              <a:buFont typeface="Arial"/>
              <a:buNone/>
              <a:defRPr sz="1400"/>
            </a:lvl5pPr>
            <a:lvl6pPr indent="0" lvl="5" rtl="0">
              <a:spcBef>
                <a:spcPts val="0"/>
              </a:spcBef>
              <a:buSzPts val="1400"/>
              <a:buFont typeface="Arial"/>
              <a:buNone/>
              <a:defRPr sz="1400"/>
            </a:lvl6pPr>
            <a:lvl7pPr indent="0" lvl="6" rtl="0">
              <a:spcBef>
                <a:spcPts val="0"/>
              </a:spcBef>
              <a:buSzPts val="1400"/>
              <a:buFont typeface="Arial"/>
              <a:buNone/>
              <a:defRPr sz="1400"/>
            </a:lvl7pPr>
            <a:lvl8pPr indent="0" lvl="7" rtl="0">
              <a:spcBef>
                <a:spcPts val="0"/>
              </a:spcBef>
              <a:buSzPts val="1400"/>
              <a:buFont typeface="Arial"/>
              <a:buNone/>
              <a:defRPr sz="1400"/>
            </a:lvl8pPr>
            <a:lvl9pPr indent="0" lvl="8" rtl="0">
              <a:spcBef>
                <a:spcPts val="0"/>
              </a:spcBef>
              <a:buSzPts val="1400"/>
              <a:buFont typeface="Arial"/>
              <a:buNone/>
              <a:defRPr sz="1400"/>
            </a:lvl9pPr>
          </a:lstStyle>
          <a:p/>
        </p:txBody>
      </p:sp>
      <p:sp>
        <p:nvSpPr>
          <p:cNvPr id="340" name="Shape 340"/>
          <p:cNvSpPr txBox="1"/>
          <p:nvPr>
            <p:ph idx="1" type="body"/>
          </p:nvPr>
        </p:nvSpPr>
        <p:spPr>
          <a:xfrm>
            <a:off x="628650" y="1369220"/>
            <a:ext cx="7886700" cy="3263400"/>
          </a:xfrm>
          <a:prstGeom prst="rect">
            <a:avLst/>
          </a:prstGeom>
          <a:noFill/>
          <a:ln>
            <a:noFill/>
          </a:ln>
        </p:spPr>
        <p:txBody>
          <a:bodyPr anchorCtr="0" anchor="t" bIns="91425" lIns="91425" rIns="91425" wrap="square" tIns="91425"/>
          <a:lstStyle>
            <a:lvl1pPr indent="984250" lvl="0" marL="1778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850900" lvl="1" marL="5207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641350" lvl="2" marL="863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622300" lvl="3" marL="1206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622300" lvl="4" marL="1549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622300" lvl="5" marL="1892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622300" lvl="6" marL="2235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622300" lvl="7" marL="25781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622300" lvl="8" marL="2921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41" name="Shape 341"/>
          <p:cNvSpPr txBox="1"/>
          <p:nvPr>
            <p:ph idx="10" type="dt"/>
          </p:nvPr>
        </p:nvSpPr>
        <p:spPr>
          <a:xfrm>
            <a:off x="628652" y="4767262"/>
            <a:ext cx="20574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342" name="Shape 342"/>
          <p:cNvSpPr txBox="1"/>
          <p:nvPr>
            <p:ph idx="11" type="ftr"/>
          </p:nvPr>
        </p:nvSpPr>
        <p:spPr>
          <a:xfrm>
            <a:off x="3028955" y="4767262"/>
            <a:ext cx="30861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343" name="Shape 343"/>
          <p:cNvSpPr txBox="1"/>
          <p:nvPr>
            <p:ph idx="12" type="sldNum"/>
          </p:nvPr>
        </p:nvSpPr>
        <p:spPr>
          <a:xfrm>
            <a:off x="6457951" y="4767262"/>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00" name="Shape 400"/>
        <p:cNvGrpSpPr/>
        <p:nvPr/>
      </p:nvGrpSpPr>
      <p:grpSpPr>
        <a:xfrm>
          <a:off x="0" y="0"/>
          <a:ext cx="0" cy="0"/>
          <a:chOff x="0" y="0"/>
          <a:chExt cx="0" cy="0"/>
        </a:xfrm>
      </p:grpSpPr>
      <p:sp>
        <p:nvSpPr>
          <p:cNvPr id="401" name="Shape 401"/>
          <p:cNvSpPr txBox="1"/>
          <p:nvPr>
            <p:ph type="title"/>
          </p:nvPr>
        </p:nvSpPr>
        <p:spPr>
          <a:xfrm>
            <a:off x="628651" y="273843"/>
            <a:ext cx="7886700" cy="994200"/>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SzPts val="1400"/>
              <a:buFont typeface="Arial"/>
              <a:buNone/>
              <a:defRPr sz="1400"/>
            </a:lvl2pPr>
            <a:lvl3pPr indent="0" lvl="2" rtl="0">
              <a:spcBef>
                <a:spcPts val="0"/>
              </a:spcBef>
              <a:buSzPts val="1400"/>
              <a:buFont typeface="Arial"/>
              <a:buNone/>
              <a:defRPr sz="1400"/>
            </a:lvl3pPr>
            <a:lvl4pPr indent="0" lvl="3" rtl="0">
              <a:spcBef>
                <a:spcPts val="0"/>
              </a:spcBef>
              <a:buSzPts val="1400"/>
              <a:buFont typeface="Arial"/>
              <a:buNone/>
              <a:defRPr sz="1400"/>
            </a:lvl4pPr>
            <a:lvl5pPr indent="0" lvl="4" rtl="0">
              <a:spcBef>
                <a:spcPts val="0"/>
              </a:spcBef>
              <a:buSzPts val="1400"/>
              <a:buFont typeface="Arial"/>
              <a:buNone/>
              <a:defRPr sz="1400"/>
            </a:lvl5pPr>
            <a:lvl6pPr indent="0" lvl="5" rtl="0">
              <a:spcBef>
                <a:spcPts val="0"/>
              </a:spcBef>
              <a:buSzPts val="1400"/>
              <a:buFont typeface="Arial"/>
              <a:buNone/>
              <a:defRPr sz="1400"/>
            </a:lvl6pPr>
            <a:lvl7pPr indent="0" lvl="6" rtl="0">
              <a:spcBef>
                <a:spcPts val="0"/>
              </a:spcBef>
              <a:buSzPts val="1400"/>
              <a:buFont typeface="Arial"/>
              <a:buNone/>
              <a:defRPr sz="1400"/>
            </a:lvl7pPr>
            <a:lvl8pPr indent="0" lvl="7" rtl="0">
              <a:spcBef>
                <a:spcPts val="0"/>
              </a:spcBef>
              <a:buSzPts val="1400"/>
              <a:buFont typeface="Arial"/>
              <a:buNone/>
              <a:defRPr sz="1400"/>
            </a:lvl8pPr>
            <a:lvl9pPr indent="0" lvl="8" rtl="0">
              <a:spcBef>
                <a:spcPts val="0"/>
              </a:spcBef>
              <a:buSzPts val="1400"/>
              <a:buFont typeface="Arial"/>
              <a:buNone/>
              <a:defRPr sz="1400"/>
            </a:lvl9pPr>
          </a:lstStyle>
          <a:p/>
        </p:txBody>
      </p:sp>
      <p:sp>
        <p:nvSpPr>
          <p:cNvPr id="402" name="Shape 402"/>
          <p:cNvSpPr txBox="1"/>
          <p:nvPr>
            <p:ph idx="1" type="body"/>
          </p:nvPr>
        </p:nvSpPr>
        <p:spPr>
          <a:xfrm>
            <a:off x="628651" y="1369221"/>
            <a:ext cx="7886700" cy="3263400"/>
          </a:xfrm>
          <a:prstGeom prst="rect">
            <a:avLst/>
          </a:prstGeom>
          <a:noFill/>
          <a:ln>
            <a:noFill/>
          </a:ln>
        </p:spPr>
        <p:txBody>
          <a:bodyPr anchorCtr="0" anchor="t" bIns="91425" lIns="91425" rIns="91425" wrap="square" tIns="91425"/>
          <a:lstStyle>
            <a:lvl1pPr indent="222250" lvl="0" marL="1778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165100" lvl="1" marL="5207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107950" lvl="2" marL="863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03" name="Shape 403"/>
          <p:cNvSpPr txBox="1"/>
          <p:nvPr>
            <p:ph idx="10" type="dt"/>
          </p:nvPr>
        </p:nvSpPr>
        <p:spPr>
          <a:xfrm>
            <a:off x="628653" y="4767262"/>
            <a:ext cx="2057400" cy="2739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404" name="Shape 404"/>
          <p:cNvSpPr txBox="1"/>
          <p:nvPr>
            <p:ph idx="11" type="ftr"/>
          </p:nvPr>
        </p:nvSpPr>
        <p:spPr>
          <a:xfrm>
            <a:off x="3028955" y="4767262"/>
            <a:ext cx="3086100" cy="2739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indent="0" lvl="1" marL="3429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6858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10287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13716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17145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20574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24003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27432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405" name="Shape 405"/>
          <p:cNvSpPr txBox="1"/>
          <p:nvPr>
            <p:ph idx="12" type="sldNum"/>
          </p:nvPr>
        </p:nvSpPr>
        <p:spPr>
          <a:xfrm>
            <a:off x="6457952" y="4767262"/>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9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hyperlink" Target="http://www.mchigeeng.c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27.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28.xml"/><Relationship Id="rId3"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29.xml"/><Relationship Id="rId3" Type="http://schemas.openxmlformats.org/officeDocument/2006/relationships/image" Target="../media/image24.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30.xml"/><Relationship Id="rId3" Type="http://schemas.openxmlformats.org/officeDocument/2006/relationships/image" Target="../media/image28.png"/><Relationship Id="rId4" Type="http://schemas.openxmlformats.org/officeDocument/2006/relationships/image" Target="../media/image27.png"/><Relationship Id="rId5"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1.xml"/><Relationship Id="rId3" Type="http://schemas.openxmlformats.org/officeDocument/2006/relationships/image" Target="../media/image42.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1.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5.xml"/><Relationship Id="rId3" Type="http://schemas.openxmlformats.org/officeDocument/2006/relationships/image" Target="../media/image3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36.xml"/><Relationship Id="rId3" Type="http://schemas.openxmlformats.org/officeDocument/2006/relationships/hyperlink" Target="https://www.youtube.com/channel/UC-QUfW0vKyFBSgtYxrJGxDg/videos" TargetMode="External"/><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3.png"/><Relationship Id="rId7"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8.xml"/><Relationship Id="rId3" Type="http://schemas.openxmlformats.org/officeDocument/2006/relationships/image" Target="../media/image34.pn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xml"/><Relationship Id="rId3" Type="http://schemas.openxmlformats.org/officeDocument/2006/relationships/hyperlink" Target="https://slmc.uottawa.ca/?q=native_peoples_languages"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1.xml"/><Relationship Id="rId3" Type="http://schemas.openxmlformats.org/officeDocument/2006/relationships/image" Target="../media/image34.png"/><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42.xml"/><Relationship Id="rId3" Type="http://schemas.openxmlformats.org/officeDocument/2006/relationships/image" Target="../media/image4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44.xml"/><Relationship Id="rId3" Type="http://schemas.openxmlformats.org/officeDocument/2006/relationships/image" Target="../media/image4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52.png"/><Relationship Id="rId4" Type="http://schemas.openxmlformats.org/officeDocument/2006/relationships/image" Target="../media/image5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53.xml"/><Relationship Id="rId3" Type="http://schemas.openxmlformats.org/officeDocument/2006/relationships/image" Target="../media/image43.png"/><Relationship Id="rId4" Type="http://schemas.openxmlformats.org/officeDocument/2006/relationships/image" Target="../media/image45.png"/><Relationship Id="rId5" Type="http://schemas.openxmlformats.org/officeDocument/2006/relationships/image" Target="../media/image4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49.png"/><Relationship Id="rId4" Type="http://schemas.openxmlformats.org/officeDocument/2006/relationships/image" Target="../media/image4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4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47.png"/><Relationship Id="rId4" Type="http://schemas.openxmlformats.org/officeDocument/2006/relationships/image" Target="../media/image5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57.xml"/><Relationship Id="rId3" Type="http://schemas.openxmlformats.org/officeDocument/2006/relationships/image" Target="../media/image5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59.xml"/><Relationship Id="rId3" Type="http://schemas.openxmlformats.org/officeDocument/2006/relationships/image" Target="../media/image5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9.png"/><Relationship Id="rId10" Type="http://schemas.openxmlformats.org/officeDocument/2006/relationships/image" Target="../media/image6.png"/><Relationship Id="rId9" Type="http://schemas.openxmlformats.org/officeDocument/2006/relationships/image" Target="../media/image10.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14.png"/><Relationship Id="rId8"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2" name="Shape 472"/>
        <p:cNvGrpSpPr/>
        <p:nvPr/>
      </p:nvGrpSpPr>
      <p:grpSpPr>
        <a:xfrm>
          <a:off x="0" y="0"/>
          <a:ext cx="0" cy="0"/>
          <a:chOff x="0" y="0"/>
          <a:chExt cx="0" cy="0"/>
        </a:xfrm>
      </p:grpSpPr>
      <p:sp>
        <p:nvSpPr>
          <p:cNvPr id="473" name="Shape 473"/>
          <p:cNvSpPr txBox="1"/>
          <p:nvPr>
            <p:ph type="ctrTitle"/>
          </p:nvPr>
        </p:nvSpPr>
        <p:spPr>
          <a:xfrm>
            <a:off x="360300" y="914475"/>
            <a:ext cx="7430700" cy="1887600"/>
          </a:xfrm>
          <a:prstGeom prst="rect">
            <a:avLst/>
          </a:prstGeom>
          <a:noFill/>
          <a:ln>
            <a:noFill/>
          </a:ln>
        </p:spPr>
        <p:txBody>
          <a:bodyPr anchorCtr="0" anchor="t" bIns="34275" lIns="68575" rIns="68575" wrap="square" tIns="34275">
            <a:noAutofit/>
          </a:bodyPr>
          <a:lstStyle/>
          <a:p>
            <a:pPr indent="-69850" lvl="0" marL="0" rtl="0" algn="l">
              <a:lnSpc>
                <a:spcPct val="100000"/>
              </a:lnSpc>
              <a:spcBef>
                <a:spcPts val="0"/>
              </a:spcBef>
              <a:buClr>
                <a:schemeClr val="dk1"/>
              </a:buClr>
              <a:buSzPts val="1100"/>
              <a:buFont typeface="Arial"/>
              <a:buNone/>
            </a:pPr>
            <a:r>
              <a:rPr b="1" i="1" lang="en-CA" sz="2400"/>
              <a:t>Plurilingualism, Action-Oriented Approach and Indigenous Epistemologies: </a:t>
            </a:r>
          </a:p>
          <a:p>
            <a:pPr indent="-69850" lvl="0" marL="0" rtl="0" algn="l">
              <a:lnSpc>
                <a:spcPct val="100000"/>
              </a:lnSpc>
              <a:spcBef>
                <a:spcPts val="0"/>
              </a:spcBef>
              <a:buClr>
                <a:schemeClr val="dk1"/>
              </a:buClr>
              <a:buSzPts val="1100"/>
              <a:buFont typeface="Arial"/>
              <a:buNone/>
            </a:pPr>
            <a:r>
              <a:rPr b="1" i="1" lang="en-CA" sz="2400"/>
              <a:t>The Linguistic and Cultural Diversity Reinvented (LINCDIRE) Project  </a:t>
            </a:r>
          </a:p>
        </p:txBody>
      </p:sp>
      <p:sp>
        <p:nvSpPr>
          <p:cNvPr id="474" name="Shape 474"/>
          <p:cNvSpPr txBox="1"/>
          <p:nvPr>
            <p:ph idx="1" type="subTitle"/>
          </p:nvPr>
        </p:nvSpPr>
        <p:spPr>
          <a:xfrm>
            <a:off x="490400" y="4667150"/>
            <a:ext cx="7718400" cy="307800"/>
          </a:xfrm>
          <a:prstGeom prst="rect">
            <a:avLst/>
          </a:prstGeom>
          <a:solidFill>
            <a:srgbClr val="F7CAAC"/>
          </a:solidFill>
          <a:ln>
            <a:noFill/>
          </a:ln>
        </p:spPr>
        <p:txBody>
          <a:bodyPr anchorCtr="0" anchor="t" bIns="34275" lIns="68575" rIns="68575" wrap="square" tIns="34275">
            <a:noAutofit/>
          </a:bodyPr>
          <a:lstStyle/>
          <a:p>
            <a:pPr indent="0" lvl="0" marL="0" rtl="0" algn="l">
              <a:lnSpc>
                <a:spcPct val="100000"/>
              </a:lnSpc>
              <a:spcBef>
                <a:spcPts val="0"/>
              </a:spcBef>
              <a:buClr>
                <a:srgbClr val="888888"/>
              </a:buClr>
              <a:buFont typeface="Calibri"/>
              <a:buNone/>
            </a:pPr>
            <a:r>
              <a:rPr lang="en-CA" sz="1100">
                <a:solidFill>
                  <a:srgbClr val="000000"/>
                </a:solidFill>
              </a:rPr>
              <a:t>Association canadienne de linguistique appliqué/Canadian Association of Applied Linguistics - Congress May 31, 2017 </a:t>
            </a:r>
          </a:p>
          <a:p>
            <a:pPr indent="0" lvl="0" marL="0" marR="0" rtl="0" algn="l">
              <a:lnSpc>
                <a:spcPct val="100000"/>
              </a:lnSpc>
              <a:spcBef>
                <a:spcPts val="0"/>
              </a:spcBef>
              <a:spcAft>
                <a:spcPts val="0"/>
              </a:spcAft>
              <a:buClr>
                <a:schemeClr val="dk1"/>
              </a:buClr>
              <a:buFont typeface="Arial"/>
              <a:buNone/>
            </a:pPr>
            <a:r>
              <a:t/>
            </a:r>
            <a:endParaRPr/>
          </a:p>
          <a:p>
            <a:pPr indent="0" lvl="0" marL="0" marR="0" rtl="0" algn="l">
              <a:lnSpc>
                <a:spcPct val="100000"/>
              </a:lnSpc>
              <a:spcBef>
                <a:spcPts val="0"/>
              </a:spcBef>
              <a:spcAft>
                <a:spcPts val="0"/>
              </a:spcAft>
              <a:buClr>
                <a:schemeClr val="dk1"/>
              </a:buClr>
              <a:buFont typeface="Arial"/>
              <a:buNone/>
            </a:pPr>
            <a:r>
              <a:t/>
            </a:r>
            <a:endParaRPr i="1" sz="1700"/>
          </a:p>
          <a:p>
            <a:pPr indent="0" lvl="0" marL="0" marR="0" rtl="0" algn="l">
              <a:lnSpc>
                <a:spcPct val="100000"/>
              </a:lnSpc>
              <a:spcBef>
                <a:spcPts val="0"/>
              </a:spcBef>
              <a:spcAft>
                <a:spcPts val="0"/>
              </a:spcAft>
              <a:buClr>
                <a:schemeClr val="dk1"/>
              </a:buClr>
              <a:buFont typeface="Arial"/>
              <a:buNone/>
            </a:pPr>
            <a:r>
              <a:t/>
            </a:r>
            <a:endParaRPr i="1" sz="1700"/>
          </a:p>
        </p:txBody>
      </p:sp>
      <p:pic>
        <p:nvPicPr>
          <p:cNvPr id="475" name="Shape 475"/>
          <p:cNvPicPr preferRelativeResize="0"/>
          <p:nvPr/>
        </p:nvPicPr>
        <p:blipFill rotWithShape="1">
          <a:blip r:embed="rId3">
            <a:alphaModFix/>
          </a:blip>
          <a:srcRect b="0" l="0" r="0" t="0"/>
          <a:stretch/>
        </p:blipFill>
        <p:spPr>
          <a:xfrm>
            <a:off x="360303" y="-436917"/>
            <a:ext cx="3456900" cy="1951800"/>
          </a:xfrm>
          <a:prstGeom prst="rect">
            <a:avLst/>
          </a:prstGeom>
          <a:noFill/>
          <a:ln>
            <a:noFill/>
          </a:ln>
        </p:spPr>
      </p:pic>
      <p:sp>
        <p:nvSpPr>
          <p:cNvPr id="476" name="Shape 476"/>
          <p:cNvSpPr/>
          <p:nvPr/>
        </p:nvSpPr>
        <p:spPr>
          <a:xfrm>
            <a:off x="4454819" y="2417861"/>
            <a:ext cx="234360" cy="307777"/>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rPr b="0" i="0" lang="en-CA" sz="1400" u="none" cap="none" strike="noStrike">
                <a:solidFill>
                  <a:srgbClr val="000000"/>
                </a:solidFill>
                <a:latin typeface="Arial"/>
                <a:ea typeface="Arial"/>
                <a:cs typeface="Arial"/>
                <a:sym typeface="Arial"/>
              </a:rPr>
              <a:t> </a:t>
            </a:r>
          </a:p>
        </p:txBody>
      </p:sp>
      <p:sp>
        <p:nvSpPr>
          <p:cNvPr id="477" name="Shape 477"/>
          <p:cNvSpPr txBox="1"/>
          <p:nvPr/>
        </p:nvSpPr>
        <p:spPr>
          <a:xfrm>
            <a:off x="490400" y="2559200"/>
            <a:ext cx="5235600" cy="2107800"/>
          </a:xfrm>
          <a:prstGeom prst="rect">
            <a:avLst/>
          </a:prstGeom>
          <a:noFill/>
          <a:ln>
            <a:noFill/>
          </a:ln>
        </p:spPr>
        <p:txBody>
          <a:bodyPr anchorCtr="0" anchor="t" bIns="91425" lIns="91425" rIns="91425" wrap="square" tIns="91425">
            <a:noAutofit/>
          </a:bodyPr>
          <a:lstStyle/>
          <a:p>
            <a:pPr indent="0" lvl="0" marL="0" rtl="0">
              <a:spcBef>
                <a:spcPts val="0"/>
              </a:spcBef>
              <a:buClr>
                <a:schemeClr val="dk1"/>
              </a:buClr>
              <a:buFont typeface="Arial"/>
              <a:buNone/>
            </a:pPr>
            <a:r>
              <a:rPr i="1" lang="en-CA" sz="1700">
                <a:solidFill>
                  <a:schemeClr val="dk1"/>
                </a:solidFill>
                <a:latin typeface="Calibri"/>
                <a:ea typeface="Calibri"/>
                <a:cs typeface="Calibri"/>
                <a:sym typeface="Calibri"/>
              </a:rPr>
              <a:t>Enrica Piccardo (OISE/University of Toronto)</a:t>
            </a:r>
          </a:p>
          <a:p>
            <a:pPr indent="0" lvl="0" marL="0" rtl="0">
              <a:spcBef>
                <a:spcPts val="0"/>
              </a:spcBef>
              <a:buClr>
                <a:schemeClr val="dk1"/>
              </a:buClr>
              <a:buFont typeface="Arial"/>
              <a:buNone/>
            </a:pPr>
            <a:r>
              <a:rPr i="1" lang="en-CA" sz="1700">
                <a:solidFill>
                  <a:schemeClr val="dk1"/>
                </a:solidFill>
                <a:latin typeface="Calibri"/>
                <a:ea typeface="Calibri"/>
                <a:cs typeface="Calibri"/>
                <a:sym typeface="Calibri"/>
              </a:rPr>
              <a:t>Aline Germain-Rutherford (University of Ottawa) </a:t>
            </a:r>
          </a:p>
          <a:p>
            <a:pPr indent="0" lvl="0" marL="0" rtl="0">
              <a:spcBef>
                <a:spcPts val="0"/>
              </a:spcBef>
              <a:buClr>
                <a:schemeClr val="dk1"/>
              </a:buClr>
              <a:buFont typeface="Arial"/>
              <a:buNone/>
            </a:pPr>
            <a:r>
              <a:rPr i="1" lang="en-CA" sz="1700">
                <a:solidFill>
                  <a:schemeClr val="dk1"/>
                </a:solidFill>
                <a:latin typeface="Calibri"/>
                <a:ea typeface="Calibri"/>
                <a:cs typeface="Calibri"/>
                <a:sym typeface="Calibri"/>
              </a:rPr>
              <a:t>Alan Corbiere (</a:t>
            </a:r>
            <a:r>
              <a:rPr i="1" lang="en-CA" sz="1700">
                <a:solidFill>
                  <a:schemeClr val="dk1"/>
                </a:solidFill>
                <a:latin typeface="Calibri"/>
                <a:ea typeface="Calibri"/>
                <a:cs typeface="Calibri"/>
                <a:sym typeface="Calibri"/>
                <a:hlinkClick r:id="rId4"/>
              </a:rPr>
              <a:t>M'Chigeeng First Nation</a:t>
            </a:r>
            <a:r>
              <a:rPr i="1" lang="en-CA" sz="1700">
                <a:solidFill>
                  <a:schemeClr val="dk1"/>
                </a:solidFill>
                <a:latin typeface="Calibri"/>
                <a:ea typeface="Calibri"/>
                <a:cs typeface="Calibri"/>
                <a:sym typeface="Calibri"/>
              </a:rPr>
              <a:t>)</a:t>
            </a:r>
          </a:p>
          <a:p>
            <a:pPr indent="0" lvl="0" marL="0" rtl="0">
              <a:spcBef>
                <a:spcPts val="0"/>
              </a:spcBef>
              <a:buClr>
                <a:schemeClr val="dk1"/>
              </a:buClr>
              <a:buFont typeface="Arial"/>
              <a:buNone/>
            </a:pPr>
            <a:r>
              <a:rPr i="1" lang="en-CA" sz="1700">
                <a:solidFill>
                  <a:schemeClr val="dk1"/>
                </a:solidFill>
                <a:latin typeface="Calibri"/>
                <a:ea typeface="Calibri"/>
                <a:cs typeface="Calibri"/>
                <a:sym typeface="Calibri"/>
              </a:rPr>
              <a:t>Sara Potkonjak (York University) </a:t>
            </a:r>
          </a:p>
          <a:p>
            <a:pPr indent="0" lvl="0" marL="0" rtl="0">
              <a:spcBef>
                <a:spcPts val="0"/>
              </a:spcBef>
              <a:buClr>
                <a:schemeClr val="dk1"/>
              </a:buClr>
              <a:buFont typeface="Arial"/>
              <a:buNone/>
            </a:pPr>
            <a:r>
              <a:rPr i="1" lang="en-CA" sz="1700">
                <a:solidFill>
                  <a:schemeClr val="dk1"/>
                </a:solidFill>
                <a:latin typeface="Calibri"/>
                <a:ea typeface="Calibri"/>
                <a:cs typeface="Calibri"/>
                <a:sym typeface="Calibri"/>
              </a:rPr>
              <a:t>Geoff Lawrence (York University) </a:t>
            </a:r>
            <a:br>
              <a:rPr i="1" lang="en-CA" sz="1700">
                <a:solidFill>
                  <a:schemeClr val="dk1"/>
                </a:solidFill>
                <a:latin typeface="Calibri"/>
                <a:ea typeface="Calibri"/>
                <a:cs typeface="Calibri"/>
                <a:sym typeface="Calibri"/>
              </a:rPr>
            </a:br>
            <a:r>
              <a:rPr i="1" lang="en-CA" sz="1700">
                <a:solidFill>
                  <a:schemeClr val="dk1"/>
                </a:solidFill>
                <a:latin typeface="Calibri"/>
                <a:ea typeface="Calibri"/>
                <a:cs typeface="Calibri"/>
                <a:sym typeface="Calibri"/>
              </a:rPr>
              <a:t>Kris Johnston (York University) </a:t>
            </a:r>
          </a:p>
          <a:p>
            <a:pPr indent="0" lvl="0" marL="0" rtl="0">
              <a:spcBef>
                <a:spcPts val="0"/>
              </a:spcBef>
              <a:buClr>
                <a:schemeClr val="dk1"/>
              </a:buClr>
              <a:buFont typeface="Arial"/>
              <a:buNone/>
            </a:pPr>
            <a:r>
              <a:rPr b="1" i="1" lang="en-CA" sz="1700">
                <a:solidFill>
                  <a:schemeClr val="dk1"/>
                </a:solidFill>
                <a:latin typeface="Calibri"/>
                <a:ea typeface="Calibri"/>
                <a:cs typeface="Calibri"/>
                <a:sym typeface="Calibri"/>
              </a:rPr>
              <a:t>Discussant:</a:t>
            </a:r>
            <a:r>
              <a:rPr i="1" lang="en-CA" sz="1700">
                <a:solidFill>
                  <a:schemeClr val="dk1"/>
                </a:solidFill>
                <a:latin typeface="Calibri"/>
                <a:ea typeface="Calibri"/>
                <a:cs typeface="Calibri"/>
                <a:sym typeface="Calibri"/>
              </a:rPr>
              <a:t> Heather Lotherington (York University)</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6" name="Shape 576"/>
        <p:cNvGrpSpPr/>
        <p:nvPr/>
      </p:nvGrpSpPr>
      <p:grpSpPr>
        <a:xfrm>
          <a:off x="0" y="0"/>
          <a:ext cx="0" cy="0"/>
          <a:chOff x="0" y="0"/>
          <a:chExt cx="0" cy="0"/>
        </a:xfrm>
      </p:grpSpPr>
      <p:sp>
        <p:nvSpPr>
          <p:cNvPr id="577" name="Shape 577"/>
          <p:cNvSpPr txBox="1"/>
          <p:nvPr>
            <p:ph type="title"/>
          </p:nvPr>
        </p:nvSpPr>
        <p:spPr>
          <a:xfrm>
            <a:off x="628650" y="243140"/>
            <a:ext cx="7886700" cy="994200"/>
          </a:xfrm>
          <a:prstGeom prst="rect">
            <a:avLst/>
          </a:prstGeom>
        </p:spPr>
        <p:txBody>
          <a:bodyPr anchorCtr="0" anchor="ctr" bIns="91425" lIns="91425" rIns="91425" wrap="square" tIns="91425">
            <a:noAutofit/>
          </a:bodyPr>
          <a:lstStyle/>
          <a:p>
            <a:pPr indent="0" lvl="0" marL="0">
              <a:spcBef>
                <a:spcPts val="0"/>
              </a:spcBef>
              <a:buNone/>
            </a:pPr>
            <a:r>
              <a:rPr lang="en-CA"/>
              <a:t>C</a:t>
            </a:r>
            <a:r>
              <a:rPr lang="en-CA"/>
              <a:t>onceptual framing of the project </a:t>
            </a:r>
          </a:p>
        </p:txBody>
      </p:sp>
      <p:sp>
        <p:nvSpPr>
          <p:cNvPr id="578" name="Shape 578"/>
          <p:cNvSpPr txBox="1"/>
          <p:nvPr>
            <p:ph idx="1" type="body"/>
          </p:nvPr>
        </p:nvSpPr>
        <p:spPr>
          <a:xfrm>
            <a:off x="417650" y="1052951"/>
            <a:ext cx="8382300" cy="3845400"/>
          </a:xfrm>
          <a:prstGeom prst="rect">
            <a:avLst/>
          </a:prstGeom>
        </p:spPr>
        <p:txBody>
          <a:bodyPr anchorCtr="0" anchor="t" bIns="91425" lIns="91425" rIns="91425" wrap="square" tIns="91425">
            <a:noAutofit/>
          </a:bodyPr>
          <a:lstStyle/>
          <a:p>
            <a:pPr indent="-69850" lvl="0" marL="0" rtl="0">
              <a:spcBef>
                <a:spcPts val="0"/>
              </a:spcBef>
              <a:buClr>
                <a:schemeClr val="dk1"/>
              </a:buClr>
              <a:buSzPts val="1100"/>
              <a:buFont typeface="Arial"/>
              <a:buNone/>
            </a:pPr>
            <a:r>
              <a:rPr lang="en-CA" sz="2400"/>
              <a:t>Language innovation informed by the Common European Framework of References for languages (CEFR)</a:t>
            </a:r>
            <a:r>
              <a:rPr lang="en-CA" sz="3300"/>
              <a:t> </a:t>
            </a:r>
            <a:r>
              <a:rPr lang="en-CA" sz="1800"/>
              <a:t>(Council of Europe, 2001) </a:t>
            </a:r>
          </a:p>
          <a:p>
            <a:pPr indent="-69850" lvl="0" marL="0" rtl="0">
              <a:spcBef>
                <a:spcPts val="0"/>
              </a:spcBef>
              <a:buClr>
                <a:schemeClr val="dk1"/>
              </a:buClr>
              <a:buSzPts val="1100"/>
              <a:buFont typeface="Arial"/>
              <a:buNone/>
            </a:pPr>
            <a:r>
              <a:t/>
            </a:r>
            <a:endParaRPr sz="1800"/>
          </a:p>
          <a:p>
            <a:pPr indent="-361950" lvl="0" marL="457200" rtl="0">
              <a:spcBef>
                <a:spcPts val="0"/>
              </a:spcBef>
              <a:spcAft>
                <a:spcPts val="0"/>
              </a:spcAft>
              <a:buSzPts val="2100"/>
              <a:buChar char="●"/>
            </a:pPr>
            <a:r>
              <a:rPr lang="en-CA"/>
              <a:t>Language</a:t>
            </a:r>
            <a:r>
              <a:rPr lang="en-CA"/>
              <a:t> proficiency expressed through </a:t>
            </a:r>
            <a:r>
              <a:rPr b="1" lang="en-CA" sz="1600">
                <a:solidFill>
                  <a:srgbClr val="0000FF"/>
                </a:solidFill>
              </a:rPr>
              <a:t>can-do</a:t>
            </a:r>
            <a:r>
              <a:rPr lang="en-CA"/>
              <a:t> </a:t>
            </a:r>
            <a:r>
              <a:rPr b="1" lang="en-CA" sz="1600">
                <a:solidFill>
                  <a:srgbClr val="0000FF"/>
                </a:solidFill>
              </a:rPr>
              <a:t>statements</a:t>
            </a:r>
          </a:p>
          <a:p>
            <a:pPr indent="-361950" lvl="0" marL="457200" rtl="0">
              <a:spcBef>
                <a:spcPts val="0"/>
              </a:spcBef>
              <a:spcAft>
                <a:spcPts val="0"/>
              </a:spcAft>
              <a:buSzPts val="2100"/>
              <a:buChar char="●"/>
            </a:pPr>
            <a:r>
              <a:rPr b="1" lang="en-CA" sz="1600">
                <a:solidFill>
                  <a:srgbClr val="0000FF"/>
                </a:solidFill>
              </a:rPr>
              <a:t>Linguistic and general competences</a:t>
            </a:r>
          </a:p>
          <a:p>
            <a:pPr indent="-361950" lvl="0" marL="457200" rtl="0">
              <a:spcBef>
                <a:spcPts val="0"/>
              </a:spcBef>
              <a:spcAft>
                <a:spcPts val="0"/>
              </a:spcAft>
              <a:buSzPts val="2100"/>
              <a:buChar char="●"/>
            </a:pPr>
            <a:r>
              <a:rPr lang="en-CA"/>
              <a:t>Four modes of communication &gt; </a:t>
            </a:r>
            <a:r>
              <a:rPr b="1" lang="en-CA" sz="1600">
                <a:solidFill>
                  <a:srgbClr val="0000FF"/>
                </a:solidFill>
              </a:rPr>
              <a:t>mediation</a:t>
            </a:r>
          </a:p>
          <a:p>
            <a:pPr indent="-361950" lvl="0" marL="457200" rtl="0">
              <a:spcBef>
                <a:spcPts val="0"/>
              </a:spcBef>
              <a:spcAft>
                <a:spcPts val="0"/>
              </a:spcAft>
              <a:buSzPts val="2100"/>
              <a:buChar char="●"/>
            </a:pPr>
            <a:r>
              <a:rPr b="1" lang="en-CA" sz="1600">
                <a:solidFill>
                  <a:srgbClr val="0000FF"/>
                </a:solidFill>
              </a:rPr>
              <a:t>Plurilingualism</a:t>
            </a:r>
          </a:p>
          <a:p>
            <a:pPr indent="-361950" lvl="0" marL="457200" rtl="0">
              <a:spcBef>
                <a:spcPts val="0"/>
              </a:spcBef>
              <a:buSzPts val="2100"/>
              <a:buChar char="●"/>
            </a:pPr>
            <a:r>
              <a:rPr b="1" lang="en-CA" sz="1600">
                <a:solidFill>
                  <a:srgbClr val="0000FF"/>
                </a:solidFill>
              </a:rPr>
              <a:t>Real-life tasks</a:t>
            </a:r>
            <a:r>
              <a:rPr lang="en-CA"/>
              <a:t> &gt; a</a:t>
            </a:r>
            <a:r>
              <a:rPr lang="en-CA"/>
              <a:t>ction-oriented approach </a:t>
            </a:r>
            <a:r>
              <a:rPr lang="en-CA"/>
              <a:t> </a:t>
            </a:r>
            <a:r>
              <a:rPr lang="en-CA" sz="1800"/>
              <a:t>(Piccardo, 2014)</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2" name="Shape 582"/>
        <p:cNvGrpSpPr/>
        <p:nvPr/>
      </p:nvGrpSpPr>
      <p:grpSpPr>
        <a:xfrm>
          <a:off x="0" y="0"/>
          <a:ext cx="0" cy="0"/>
          <a:chOff x="0" y="0"/>
          <a:chExt cx="0" cy="0"/>
        </a:xfrm>
      </p:grpSpPr>
      <p:sp>
        <p:nvSpPr>
          <p:cNvPr id="583" name="Shape 583"/>
          <p:cNvSpPr txBox="1"/>
          <p:nvPr>
            <p:ph type="title"/>
          </p:nvPr>
        </p:nvSpPr>
        <p:spPr>
          <a:xfrm>
            <a:off x="629839" y="171865"/>
            <a:ext cx="7886700" cy="994200"/>
          </a:xfrm>
          <a:prstGeom prst="rect">
            <a:avLst/>
          </a:prstGeom>
        </p:spPr>
        <p:txBody>
          <a:bodyPr anchorCtr="0" anchor="ctr" bIns="91425" lIns="91425" rIns="91425" wrap="square" tIns="91425">
            <a:noAutofit/>
          </a:bodyPr>
          <a:lstStyle/>
          <a:p>
            <a:pPr indent="0" lvl="0" marL="0">
              <a:spcBef>
                <a:spcPts val="0"/>
              </a:spcBef>
              <a:buNone/>
            </a:pPr>
            <a:r>
              <a:rPr lang="en-CA"/>
              <a:t>Conceptual framing of the project cont’d</a:t>
            </a:r>
          </a:p>
        </p:txBody>
      </p:sp>
      <p:graphicFrame>
        <p:nvGraphicFramePr>
          <p:cNvPr id="584" name="Shape 584"/>
          <p:cNvGraphicFramePr/>
          <p:nvPr/>
        </p:nvGraphicFramePr>
        <p:xfrm>
          <a:off x="299350" y="1166075"/>
          <a:ext cx="3000000" cy="3000000"/>
        </p:xfrm>
        <a:graphic>
          <a:graphicData uri="http://schemas.openxmlformats.org/drawingml/2006/table">
            <a:tbl>
              <a:tblPr>
                <a:noFill/>
                <a:tableStyleId>{46DBA343-01F3-41B7-BC15-2427CA7BC147}</a:tableStyleId>
              </a:tblPr>
              <a:tblGrid>
                <a:gridCol w="4273850"/>
                <a:gridCol w="4273850"/>
              </a:tblGrid>
              <a:tr h="715375">
                <a:tc>
                  <a:txBody>
                    <a:bodyPr>
                      <a:noAutofit/>
                    </a:bodyPr>
                    <a:lstStyle/>
                    <a:p>
                      <a:pPr indent="0" lvl="0" marL="0" marR="0" rtl="0" algn="ctr">
                        <a:lnSpc>
                          <a:spcPct val="90000"/>
                        </a:lnSpc>
                        <a:spcBef>
                          <a:spcPts val="800"/>
                        </a:spcBef>
                        <a:spcAft>
                          <a:spcPts val="0"/>
                        </a:spcAft>
                        <a:buNone/>
                      </a:pPr>
                      <a:r>
                        <a:rPr b="1" lang="en-CA" sz="1800">
                          <a:solidFill>
                            <a:schemeClr val="dk1"/>
                          </a:solidFill>
                          <a:latin typeface="Calibri"/>
                          <a:ea typeface="Calibri"/>
                          <a:cs typeface="Calibri"/>
                          <a:sym typeface="Calibri"/>
                        </a:rPr>
                        <a:t>Other language innovation </a:t>
                      </a:r>
                    </a:p>
                    <a:p>
                      <a:pPr indent="-69850" lvl="0" marL="0" marR="0" rtl="0" algn="ctr">
                        <a:lnSpc>
                          <a:spcPct val="90000"/>
                        </a:lnSpc>
                        <a:spcBef>
                          <a:spcPts val="800"/>
                        </a:spcBef>
                        <a:spcAft>
                          <a:spcPts val="0"/>
                        </a:spcAft>
                        <a:buClr>
                          <a:srgbClr val="000000"/>
                        </a:buClr>
                        <a:buSzPts val="1100"/>
                        <a:buFont typeface="Arial"/>
                        <a:buNone/>
                      </a:pPr>
                      <a:r>
                        <a:rPr b="1" lang="en-CA" sz="1800">
                          <a:solidFill>
                            <a:schemeClr val="dk1"/>
                          </a:solidFill>
                          <a:latin typeface="Calibri"/>
                          <a:ea typeface="Calibri"/>
                          <a:cs typeface="Calibri"/>
                          <a:sym typeface="Calibri"/>
                        </a:rPr>
                        <a:t>related concepts</a:t>
                      </a:r>
                    </a:p>
                  </a:txBody>
                  <a:tcPr marT="91425" marB="91425" marR="91425" marL="91425">
                    <a:lnL cap="flat" cmpd="sng" w="9525">
                      <a:solidFill>
                        <a:srgbClr val="9E9E9E">
                          <a:alpha val="0"/>
                        </a:srgbClr>
                      </a:solidFill>
                      <a:prstDash val="solid"/>
                      <a:round/>
                      <a:headEnd len="med" w="med" type="none"/>
                      <a:tailEnd len="med" w="med" type="none"/>
                    </a:lnL>
                    <a:lnR cap="flat" cmpd="sng" w="76200">
                      <a:solidFill>
                        <a:schemeClr val="lt1"/>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solidFill>
                      <a:srgbClr val="C9DAF8"/>
                    </a:solidFill>
                  </a:tcPr>
                </a:tc>
                <a:tc>
                  <a:txBody>
                    <a:bodyPr>
                      <a:noAutofit/>
                    </a:bodyPr>
                    <a:lstStyle/>
                    <a:p>
                      <a:pPr indent="-69850" lvl="0" marL="0" marR="0" rtl="0" algn="ctr">
                        <a:lnSpc>
                          <a:spcPct val="90000"/>
                        </a:lnSpc>
                        <a:spcBef>
                          <a:spcPts val="800"/>
                        </a:spcBef>
                        <a:spcAft>
                          <a:spcPts val="0"/>
                        </a:spcAft>
                        <a:buClr>
                          <a:srgbClr val="000000"/>
                        </a:buClr>
                        <a:buSzPts val="1100"/>
                        <a:buFont typeface="Arial"/>
                        <a:buNone/>
                      </a:pPr>
                      <a:r>
                        <a:rPr b="1" lang="en-CA" sz="1800">
                          <a:solidFill>
                            <a:schemeClr val="dk1"/>
                          </a:solidFill>
                          <a:latin typeface="Calibri"/>
                          <a:ea typeface="Calibri"/>
                          <a:cs typeface="Calibri"/>
                          <a:sym typeface="Calibri"/>
                        </a:rPr>
                        <a:t>Worldviews and pedagogies</a:t>
                      </a:r>
                    </a:p>
                  </a:txBody>
                  <a:tcPr marT="91425" marB="91425" marR="91425" marL="91425">
                    <a:lnL cap="flat" cmpd="sng" w="76200">
                      <a:solidFill>
                        <a:schemeClr val="lt1"/>
                      </a:solidFill>
                      <a:prstDash val="solid"/>
                      <a:round/>
                      <a:headEnd len="med" w="med" type="none"/>
                      <a:tailEnd len="med" w="med" type="none"/>
                    </a:lnL>
                    <a:lnR cap="flat" cmpd="sng" w="9525">
                      <a:solidFill>
                        <a:srgbClr val="CFE2F3">
                          <a:alpha val="0"/>
                        </a:srgbClr>
                      </a:solidFill>
                      <a:prstDash val="solid"/>
                      <a:round/>
                      <a:headEnd len="med" w="med" type="none"/>
                      <a:tailEnd len="med" w="med" type="none"/>
                    </a:lnR>
                    <a:lnT cap="flat" cmpd="sng" w="9525">
                      <a:solidFill>
                        <a:srgbClr val="CFE2F3">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solidFill>
                      <a:srgbClr val="C9DAF8"/>
                    </a:solidFill>
                  </a:tcPr>
                </a:tc>
              </a:tr>
              <a:tr h="1075575">
                <a:tc>
                  <a:txBody>
                    <a:bodyPr>
                      <a:noAutofit/>
                    </a:bodyPr>
                    <a:lstStyle/>
                    <a:p>
                      <a:pPr indent="-330200" lvl="0" marL="457200" rtl="0" algn="l">
                        <a:lnSpc>
                          <a:spcPct val="90000"/>
                        </a:lnSpc>
                        <a:spcBef>
                          <a:spcPts val="800"/>
                        </a:spcBef>
                        <a:spcAft>
                          <a:spcPts val="0"/>
                        </a:spcAft>
                        <a:buClr>
                          <a:srgbClr val="0000FF"/>
                        </a:buClr>
                        <a:buSzPts val="1600"/>
                        <a:buFont typeface="Calibri"/>
                        <a:buChar char="➔"/>
                      </a:pPr>
                      <a:r>
                        <a:rPr b="1" lang="en-CA" sz="1800">
                          <a:solidFill>
                            <a:srgbClr val="0000FF"/>
                          </a:solidFill>
                          <a:latin typeface="Calibri"/>
                          <a:ea typeface="Calibri"/>
                          <a:cs typeface="Calibri"/>
                          <a:sym typeface="Calibri"/>
                        </a:rPr>
                        <a:t>Autonomy</a:t>
                      </a:r>
                      <a:r>
                        <a:rPr b="1" lang="en-CA" sz="1600">
                          <a:solidFill>
                            <a:srgbClr val="0000FF"/>
                          </a:solidFill>
                          <a:latin typeface="Calibri"/>
                          <a:ea typeface="Calibri"/>
                          <a:cs typeface="Calibri"/>
                          <a:sym typeface="Calibri"/>
                        </a:rPr>
                        <a:t> </a:t>
                      </a:r>
                    </a:p>
                    <a:p>
                      <a:pPr indent="-317500" lvl="0" marL="457200" rtl="0">
                        <a:lnSpc>
                          <a:spcPct val="115000"/>
                        </a:lnSpc>
                        <a:spcBef>
                          <a:spcPts val="400"/>
                        </a:spcBef>
                        <a:buClr>
                          <a:schemeClr val="dk1"/>
                        </a:buClr>
                        <a:buSzPts val="1400"/>
                        <a:buFont typeface="Calibri"/>
                        <a:buChar char="●"/>
                      </a:pPr>
                      <a:r>
                        <a:rPr b="1" lang="en-CA">
                          <a:solidFill>
                            <a:schemeClr val="dk1"/>
                          </a:solidFill>
                          <a:latin typeface="Calibri"/>
                          <a:ea typeface="Calibri"/>
                          <a:cs typeface="Calibri"/>
                          <a:sym typeface="Calibri"/>
                        </a:rPr>
                        <a:t>ELP informed vision</a:t>
                      </a:r>
                    </a:p>
                    <a:p>
                      <a:pPr indent="-317500" lvl="0" marL="457200" rtl="0">
                        <a:lnSpc>
                          <a:spcPct val="115000"/>
                        </a:lnSpc>
                        <a:spcBef>
                          <a:spcPts val="400"/>
                        </a:spcBef>
                        <a:buClr>
                          <a:schemeClr val="dk1"/>
                        </a:buClr>
                        <a:buSzPts val="1400"/>
                        <a:buFont typeface="Calibri"/>
                        <a:buChar char="●"/>
                      </a:pPr>
                      <a:r>
                        <a:rPr b="1" lang="en-CA">
                          <a:solidFill>
                            <a:schemeClr val="dk1"/>
                          </a:solidFill>
                          <a:latin typeface="Calibri"/>
                          <a:ea typeface="Calibri"/>
                          <a:cs typeface="Calibri"/>
                          <a:sym typeface="Calibri"/>
                        </a:rPr>
                        <a:t>learner autonomy and emerging technology (</a:t>
                      </a:r>
                      <a:r>
                        <a:rPr lang="en-CA">
                          <a:solidFill>
                            <a:schemeClr val="dk1"/>
                          </a:solidFill>
                          <a:latin typeface="Calibri"/>
                          <a:ea typeface="Calibri"/>
                          <a:cs typeface="Calibri"/>
                          <a:sym typeface="Calibri"/>
                        </a:rPr>
                        <a:t>Skyes, Oskoz &amp; Thorne, 2016)</a:t>
                      </a:r>
                    </a:p>
                    <a:p>
                      <a:pPr indent="0" lvl="0" marL="0" rtl="0" algn="l">
                        <a:lnSpc>
                          <a:spcPct val="90000"/>
                        </a:lnSpc>
                        <a:spcBef>
                          <a:spcPts val="800"/>
                        </a:spcBef>
                        <a:buNone/>
                      </a:pPr>
                      <a:r>
                        <a:t/>
                      </a:r>
                      <a:endParaRPr b="1" sz="1600">
                        <a:solidFill>
                          <a:srgbClr val="0000FF"/>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indent="-330200" lvl="0" marL="457200" marR="0" rtl="0" algn="l">
                        <a:lnSpc>
                          <a:spcPct val="90000"/>
                        </a:lnSpc>
                        <a:spcBef>
                          <a:spcPts val="800"/>
                        </a:spcBef>
                        <a:spcAft>
                          <a:spcPts val="0"/>
                        </a:spcAft>
                        <a:buClr>
                          <a:srgbClr val="0000FF"/>
                        </a:buClr>
                        <a:buSzPts val="1600"/>
                        <a:buFont typeface="Calibri"/>
                        <a:buChar char="➔"/>
                      </a:pPr>
                      <a:r>
                        <a:rPr b="1" lang="en-CA" sz="1800">
                          <a:solidFill>
                            <a:srgbClr val="0000FF"/>
                          </a:solidFill>
                          <a:latin typeface="Calibri"/>
                          <a:ea typeface="Calibri"/>
                          <a:cs typeface="Calibri"/>
                          <a:sym typeface="Calibri"/>
                        </a:rPr>
                        <a:t>Humanistic and holistic tradition </a:t>
                      </a:r>
                    </a:p>
                    <a:p>
                      <a:pPr indent="0" lvl="0" marL="0" marR="0" rtl="0" algn="ctr">
                        <a:lnSpc>
                          <a:spcPct val="90000"/>
                        </a:lnSpc>
                        <a:spcBef>
                          <a:spcPts val="800"/>
                        </a:spcBef>
                        <a:spcAft>
                          <a:spcPts val="0"/>
                        </a:spcAft>
                        <a:buNone/>
                      </a:pPr>
                      <a:r>
                        <a:t/>
                      </a:r>
                      <a:endParaRPr b="1" sz="1800">
                        <a:solidFill>
                          <a:srgbClr val="0000FF"/>
                        </a:solidFill>
                        <a:latin typeface="Calibri"/>
                        <a:ea typeface="Calibri"/>
                        <a:cs typeface="Calibri"/>
                        <a:sym typeface="Calibri"/>
                      </a:endParaRPr>
                    </a:p>
                    <a:p>
                      <a:pPr indent="0" lvl="0" marL="0" marR="0" rtl="0" algn="ctr">
                        <a:lnSpc>
                          <a:spcPct val="90000"/>
                        </a:lnSpc>
                        <a:spcBef>
                          <a:spcPts val="800"/>
                        </a:spcBef>
                        <a:spcAft>
                          <a:spcPts val="0"/>
                        </a:spcAft>
                        <a:buNone/>
                      </a:pPr>
                      <a:r>
                        <a:t/>
                      </a:r>
                      <a:endParaRPr b="1" sz="1600">
                        <a:solidFill>
                          <a:schemeClr val="dk1"/>
                        </a:solidFill>
                        <a:latin typeface="Calibri"/>
                        <a:ea typeface="Calibri"/>
                        <a:cs typeface="Calibri"/>
                        <a:sym typeface="Calibri"/>
                      </a:endParaRPr>
                    </a:p>
                  </a:txBody>
                  <a:tcPr marT="91425" marB="91425" marR="91425" marL="91425">
                    <a:lnL cap="flat" cmpd="sng" w="9525">
                      <a:solidFill>
                        <a:srgbClr val="000000">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r>
              <a:tr h="758350">
                <a:tc>
                  <a:txBody>
                    <a:bodyPr>
                      <a:noAutofit/>
                    </a:bodyPr>
                    <a:lstStyle/>
                    <a:p>
                      <a:pPr indent="-330200" lvl="0" marL="457200" marR="0" rtl="0" algn="l">
                        <a:lnSpc>
                          <a:spcPct val="90000"/>
                        </a:lnSpc>
                        <a:spcBef>
                          <a:spcPts val="800"/>
                        </a:spcBef>
                        <a:spcAft>
                          <a:spcPts val="0"/>
                        </a:spcAft>
                        <a:buClr>
                          <a:srgbClr val="0000FF"/>
                        </a:buClr>
                        <a:buSzPts val="1600"/>
                        <a:buFont typeface="Calibri"/>
                        <a:buChar char="➔"/>
                      </a:pPr>
                      <a:r>
                        <a:rPr b="1" lang="en-CA" sz="1800">
                          <a:solidFill>
                            <a:srgbClr val="0000FF"/>
                          </a:solidFill>
                          <a:latin typeface="Calibri"/>
                          <a:ea typeface="Calibri"/>
                          <a:cs typeface="Calibri"/>
                          <a:sym typeface="Calibri"/>
                        </a:rPr>
                        <a:t>Pluricultural education</a:t>
                      </a:r>
                    </a:p>
                    <a:p>
                      <a:pPr indent="0" lvl="0" marL="0" rtl="0">
                        <a:lnSpc>
                          <a:spcPct val="115000"/>
                        </a:lnSpc>
                        <a:spcBef>
                          <a:spcPts val="400"/>
                        </a:spcBef>
                        <a:buNone/>
                      </a:pPr>
                      <a:r>
                        <a:t/>
                      </a:r>
                      <a:endParaRP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c>
                  <a:txBody>
                    <a:bodyPr>
                      <a:noAutofit/>
                    </a:bodyPr>
                    <a:lstStyle/>
                    <a:p>
                      <a:pPr indent="-330200" lvl="0" marL="457200" marR="0" rtl="0" algn="l">
                        <a:lnSpc>
                          <a:spcPct val="90000"/>
                        </a:lnSpc>
                        <a:spcBef>
                          <a:spcPts val="800"/>
                        </a:spcBef>
                        <a:spcAft>
                          <a:spcPts val="0"/>
                        </a:spcAft>
                        <a:buClr>
                          <a:srgbClr val="0000FF"/>
                        </a:buClr>
                        <a:buSzPts val="1600"/>
                        <a:buFont typeface="Calibri"/>
                        <a:buChar char="➔"/>
                      </a:pPr>
                      <a:r>
                        <a:rPr b="1" lang="en-CA" sz="1800">
                          <a:solidFill>
                            <a:srgbClr val="0000FF"/>
                          </a:solidFill>
                          <a:latin typeface="Calibri"/>
                          <a:ea typeface="Calibri"/>
                          <a:cs typeface="Calibri"/>
                          <a:sym typeface="Calibri"/>
                        </a:rPr>
                        <a:t>Indigenous epistemologies and educational traditions</a:t>
                      </a:r>
                      <a:r>
                        <a:rPr b="1" lang="en-CA" sz="1600">
                          <a:solidFill>
                            <a:srgbClr val="0000FF"/>
                          </a:solidFill>
                          <a:latin typeface="Calibri"/>
                          <a:ea typeface="Calibri"/>
                          <a:cs typeface="Calibri"/>
                          <a:sym typeface="Calibri"/>
                        </a:rPr>
                        <a:t> </a:t>
                      </a:r>
                      <a:r>
                        <a:rPr lang="en-CA" sz="1200"/>
                        <a:t>(Toulouse, 2011; Yunkaporta, 2009)</a:t>
                      </a:r>
                    </a:p>
                  </a:txBody>
                  <a:tcPr marT="91425" marB="91425" marR="91425" marL="91425">
                    <a:lnL cap="flat" cmpd="sng" w="9525">
                      <a:solidFill>
                        <a:srgbClr val="000000">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r h="685900">
                <a:tc>
                  <a:txBody>
                    <a:bodyPr>
                      <a:noAutofit/>
                    </a:bodyPr>
                    <a:lstStyle/>
                    <a:p>
                      <a:pPr indent="0" lvl="0" marL="0" marR="0" rtl="0" algn="l">
                        <a:lnSpc>
                          <a:spcPct val="90000"/>
                        </a:lnSpc>
                        <a:spcBef>
                          <a:spcPts val="800"/>
                        </a:spcBef>
                        <a:spcAft>
                          <a:spcPts val="0"/>
                        </a:spcAft>
                        <a:buNone/>
                      </a:pPr>
                      <a:r>
                        <a:t/>
                      </a:r>
                      <a:endParaRPr b="1" sz="1600">
                        <a:solidFill>
                          <a:srgbClr val="0000FF"/>
                        </a:solidFill>
                        <a:latin typeface="Calibri"/>
                        <a:ea typeface="Calibri"/>
                        <a:cs typeface="Calibri"/>
                        <a:sym typeface="Calibri"/>
                      </a:endParaRPr>
                    </a:p>
                    <a:p>
                      <a:pPr indent="0" lvl="0" marL="0" marR="0" rtl="0" algn="l">
                        <a:lnSpc>
                          <a:spcPct val="90000"/>
                        </a:lnSpc>
                        <a:spcBef>
                          <a:spcPts val="800"/>
                        </a:spcBef>
                        <a:spcAft>
                          <a:spcPts val="0"/>
                        </a:spcAft>
                        <a:buNone/>
                      </a:pPr>
                      <a:r>
                        <a:t/>
                      </a:r>
                      <a:endParaRPr b="1" sz="1600">
                        <a:solidFill>
                          <a:schemeClr val="dk1"/>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indent="0" lvl="0" marL="0">
                        <a:spcBef>
                          <a:spcPts val="0"/>
                        </a:spcBef>
                        <a:buNone/>
                      </a:pPr>
                      <a:r>
                        <a:t/>
                      </a:r>
                      <a:endParaRPr sz="1200"/>
                    </a:p>
                  </a:txBody>
                  <a:tcPr marT="91425" marB="91425" marR="91425" marL="91425">
                    <a:lnL cap="flat" cmpd="sng" w="9525">
                      <a:solidFill>
                        <a:srgbClr val="000000">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8" name="Shape 588"/>
        <p:cNvGrpSpPr/>
        <p:nvPr/>
      </p:nvGrpSpPr>
      <p:grpSpPr>
        <a:xfrm>
          <a:off x="0" y="0"/>
          <a:ext cx="0" cy="0"/>
          <a:chOff x="0" y="0"/>
          <a:chExt cx="0" cy="0"/>
        </a:xfrm>
      </p:grpSpPr>
      <p:grpSp>
        <p:nvGrpSpPr>
          <p:cNvPr id="589" name="Shape 589"/>
          <p:cNvGrpSpPr/>
          <p:nvPr/>
        </p:nvGrpSpPr>
        <p:grpSpPr>
          <a:xfrm>
            <a:off x="145444" y="675624"/>
            <a:ext cx="5262959" cy="4330115"/>
            <a:chOff x="490493" y="1050"/>
            <a:chExt cx="5191319" cy="4183282"/>
          </a:xfrm>
        </p:grpSpPr>
        <p:sp>
          <p:nvSpPr>
            <p:cNvPr id="590" name="Shape 590"/>
            <p:cNvSpPr/>
            <p:nvPr/>
          </p:nvSpPr>
          <p:spPr>
            <a:xfrm>
              <a:off x="1991333" y="1050"/>
              <a:ext cx="2288700" cy="1339500"/>
            </a:xfrm>
            <a:prstGeom prst="ellipse">
              <a:avLst/>
            </a:prstGeom>
            <a:solidFill>
              <a:srgbClr val="F4B081"/>
            </a:solidFill>
            <a:ln cap="flat" cmpd="sng" w="9525">
              <a:solidFill>
                <a:srgbClr val="F7CAAC"/>
              </a:solidFill>
              <a:prstDash val="solid"/>
              <a:round/>
              <a:headEnd len="med" w="med" type="none"/>
              <a:tailEnd len="med" w="med" type="none"/>
            </a:ln>
            <a:effectLst>
              <a:outerShdw blurRad="39999" rotWithShape="0" dir="5400000" dist="23000">
                <a:srgbClr val="000000">
                  <a:alpha val="3333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91" name="Shape 591"/>
            <p:cNvSpPr/>
            <p:nvPr/>
          </p:nvSpPr>
          <p:spPr>
            <a:xfrm rot="8100000">
              <a:off x="3750817" y="1176884"/>
              <a:ext cx="201101" cy="452265"/>
            </a:xfrm>
            <a:prstGeom prst="rightArrow">
              <a:avLst>
                <a:gd fmla="val 60000" name="adj1"/>
                <a:gd fmla="val 50000" name="adj2"/>
              </a:avLst>
            </a:prstGeom>
            <a:solidFill>
              <a:schemeClr val="dk1"/>
            </a:solidFill>
            <a:ln>
              <a:noFill/>
            </a:ln>
            <a:effectLst>
              <a:outerShdw blurRad="39999" rotWithShape="0" dir="5400000" dist="23000">
                <a:srgbClr val="000000">
                  <a:alpha val="3333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92" name="Shape 592"/>
            <p:cNvSpPr/>
            <p:nvPr/>
          </p:nvSpPr>
          <p:spPr>
            <a:xfrm>
              <a:off x="3433312" y="1422941"/>
              <a:ext cx="2248500" cy="1339500"/>
            </a:xfrm>
            <a:prstGeom prst="ellipse">
              <a:avLst/>
            </a:prstGeom>
            <a:solidFill>
              <a:srgbClr val="8DA9DB"/>
            </a:solidFill>
            <a:ln>
              <a:noFill/>
            </a:ln>
            <a:effectLst>
              <a:outerShdw blurRad="39999" rotWithShape="0" dir="5400000" dist="23000">
                <a:srgbClr val="000000">
                  <a:alpha val="3333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93" name="Shape 593"/>
            <p:cNvSpPr txBox="1"/>
            <p:nvPr/>
          </p:nvSpPr>
          <p:spPr>
            <a:xfrm>
              <a:off x="3762582" y="1619124"/>
              <a:ext cx="1590000" cy="947400"/>
            </a:xfrm>
            <a:prstGeom prst="rect">
              <a:avLst/>
            </a:prstGeom>
            <a:noFill/>
            <a:ln>
              <a:noFill/>
            </a:ln>
          </p:spPr>
          <p:txBody>
            <a:bodyPr anchorCtr="0" anchor="ctr" bIns="25400" lIns="25400" rIns="25400" wrap="square" tIns="25400">
              <a:noAutofit/>
            </a:bodyPr>
            <a:lstStyle/>
            <a:p>
              <a:pPr indent="0" lvl="0" marL="0" marR="0" rtl="0" algn="ctr">
                <a:lnSpc>
                  <a:spcPct val="90000"/>
                </a:lnSpc>
                <a:spcBef>
                  <a:spcPts val="0"/>
                </a:spcBef>
                <a:spcAft>
                  <a:spcPts val="0"/>
                </a:spcAft>
                <a:buClr>
                  <a:schemeClr val="lt1"/>
                </a:buClr>
                <a:buFont typeface="Arial"/>
                <a:buNone/>
              </a:pPr>
              <a:r>
                <a:rPr b="1" i="0" lang="en-CA" sz="2000" u="none" cap="none" strike="noStrike">
                  <a:solidFill>
                    <a:schemeClr val="lt1"/>
                  </a:solidFill>
                  <a:latin typeface="Arial"/>
                  <a:ea typeface="Arial"/>
                  <a:cs typeface="Arial"/>
                  <a:sym typeface="Arial"/>
                </a:rPr>
                <a:t>Technology </a:t>
              </a:r>
            </a:p>
          </p:txBody>
        </p:sp>
        <p:sp>
          <p:nvSpPr>
            <p:cNvPr id="594" name="Shape 594"/>
            <p:cNvSpPr/>
            <p:nvPr/>
          </p:nvSpPr>
          <p:spPr>
            <a:xfrm flipH="1" rot="2700000">
              <a:off x="3835253" y="2567760"/>
              <a:ext cx="198980" cy="452265"/>
            </a:xfrm>
            <a:prstGeom prst="rightArrow">
              <a:avLst>
                <a:gd fmla="val 60000" name="adj1"/>
                <a:gd fmla="val 50000" name="adj2"/>
              </a:avLst>
            </a:prstGeom>
            <a:solidFill>
              <a:schemeClr val="dk1"/>
            </a:solidFill>
            <a:ln>
              <a:noFill/>
            </a:ln>
            <a:effectLst>
              <a:outerShdw blurRad="39999" rotWithShape="0" dir="5400000" dist="23000">
                <a:srgbClr val="000000">
                  <a:alpha val="3333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95" name="Shape 595"/>
            <p:cNvSpPr/>
            <p:nvPr/>
          </p:nvSpPr>
          <p:spPr>
            <a:xfrm>
              <a:off x="2048932" y="2844832"/>
              <a:ext cx="2173500" cy="1339500"/>
            </a:xfrm>
            <a:prstGeom prst="ellipse">
              <a:avLst/>
            </a:prstGeom>
            <a:solidFill>
              <a:srgbClr val="FFC000"/>
            </a:solidFill>
            <a:ln>
              <a:noFill/>
            </a:ln>
            <a:effectLst>
              <a:outerShdw blurRad="39999" rotWithShape="0" dir="5400000" dist="23000">
                <a:srgbClr val="000000">
                  <a:alpha val="3333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96" name="Shape 596"/>
            <p:cNvSpPr txBox="1"/>
            <p:nvPr/>
          </p:nvSpPr>
          <p:spPr>
            <a:xfrm>
              <a:off x="2294823" y="3040997"/>
              <a:ext cx="1729800" cy="947400"/>
            </a:xfrm>
            <a:prstGeom prst="rect">
              <a:avLst/>
            </a:prstGeom>
            <a:noFill/>
            <a:ln>
              <a:noFill/>
            </a:ln>
          </p:spPr>
          <p:txBody>
            <a:bodyPr anchorCtr="0" anchor="ctr" bIns="25400" lIns="25400" rIns="25400" wrap="square" tIns="25400">
              <a:noAutofit/>
            </a:bodyPr>
            <a:lstStyle/>
            <a:p>
              <a:pPr indent="0" lvl="0" marL="0" marR="0" rtl="0" algn="ctr">
                <a:lnSpc>
                  <a:spcPct val="90000"/>
                </a:lnSpc>
                <a:spcBef>
                  <a:spcPts val="0"/>
                </a:spcBef>
                <a:spcAft>
                  <a:spcPts val="0"/>
                </a:spcAft>
                <a:buClr>
                  <a:schemeClr val="lt1"/>
                </a:buClr>
                <a:buFont typeface="Arial"/>
                <a:buNone/>
              </a:pPr>
              <a:r>
                <a:rPr b="1" i="0" lang="en-CA" sz="1800" u="none" cap="none" strike="noStrike">
                  <a:solidFill>
                    <a:schemeClr val="lt1"/>
                  </a:solidFill>
                  <a:latin typeface="Arial"/>
                  <a:ea typeface="Arial"/>
                  <a:cs typeface="Arial"/>
                  <a:sym typeface="Arial"/>
                </a:rPr>
                <a:t>Indigenous epistemologies</a:t>
              </a:r>
            </a:p>
          </p:txBody>
        </p:sp>
        <p:sp>
          <p:nvSpPr>
            <p:cNvPr id="597" name="Shape 597"/>
            <p:cNvSpPr/>
            <p:nvPr/>
          </p:nvSpPr>
          <p:spPr>
            <a:xfrm rot="-2700000">
              <a:off x="2338309" y="2590186"/>
              <a:ext cx="198131" cy="452265"/>
            </a:xfrm>
            <a:prstGeom prst="rightArrow">
              <a:avLst>
                <a:gd fmla="val 60000" name="adj1"/>
                <a:gd fmla="val 50000" name="adj2"/>
              </a:avLst>
            </a:prstGeom>
            <a:solidFill>
              <a:schemeClr val="dk1"/>
            </a:solidFill>
            <a:ln>
              <a:noFill/>
            </a:ln>
            <a:effectLst>
              <a:outerShdw blurRad="39999" rotWithShape="0" dir="5400000" dist="23000">
                <a:srgbClr val="000000">
                  <a:alpha val="3333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98" name="Shape 598"/>
            <p:cNvSpPr/>
            <p:nvPr/>
          </p:nvSpPr>
          <p:spPr>
            <a:xfrm>
              <a:off x="490493" y="1422941"/>
              <a:ext cx="2446500" cy="1339500"/>
            </a:xfrm>
            <a:prstGeom prst="ellipse">
              <a:avLst/>
            </a:prstGeom>
            <a:solidFill>
              <a:schemeClr val="accent2"/>
            </a:solidFill>
            <a:ln>
              <a:noFill/>
            </a:ln>
            <a:effectLst>
              <a:outerShdw blurRad="39999" rotWithShape="0" dir="5400000" dist="23000">
                <a:srgbClr val="000000">
                  <a:alpha val="3333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99" name="Shape 599"/>
            <p:cNvSpPr txBox="1"/>
            <p:nvPr/>
          </p:nvSpPr>
          <p:spPr>
            <a:xfrm>
              <a:off x="848770" y="1619124"/>
              <a:ext cx="1729800" cy="947400"/>
            </a:xfrm>
            <a:prstGeom prst="rect">
              <a:avLst/>
            </a:prstGeom>
            <a:noFill/>
            <a:ln>
              <a:noFill/>
            </a:ln>
          </p:spPr>
          <p:txBody>
            <a:bodyPr anchorCtr="0" anchor="ctr" bIns="25400" lIns="25400" rIns="25400" wrap="square" tIns="25400">
              <a:noAutofit/>
            </a:bodyPr>
            <a:lstStyle/>
            <a:p>
              <a:pPr indent="0" lvl="0" marL="0" marR="0" rtl="0" algn="ctr">
                <a:lnSpc>
                  <a:spcPct val="90000"/>
                </a:lnSpc>
                <a:spcBef>
                  <a:spcPts val="0"/>
                </a:spcBef>
                <a:spcAft>
                  <a:spcPts val="0"/>
                </a:spcAft>
                <a:buClr>
                  <a:schemeClr val="lt1"/>
                </a:buClr>
                <a:buFont typeface="Arial"/>
                <a:buNone/>
              </a:pPr>
              <a:r>
                <a:rPr b="1" i="0" lang="en-CA" sz="2000" u="none" cap="none" strike="noStrike">
                  <a:solidFill>
                    <a:schemeClr val="lt1"/>
                  </a:solidFill>
                  <a:latin typeface="Arial"/>
                  <a:ea typeface="Arial"/>
                  <a:cs typeface="Arial"/>
                  <a:sym typeface="Arial"/>
                </a:rPr>
                <a:t>Language innovation</a:t>
              </a:r>
            </a:p>
          </p:txBody>
        </p:sp>
        <p:sp>
          <p:nvSpPr>
            <p:cNvPr id="600" name="Shape 600"/>
            <p:cNvSpPr/>
            <p:nvPr/>
          </p:nvSpPr>
          <p:spPr>
            <a:xfrm rot="2700000">
              <a:off x="2329422" y="1154870"/>
              <a:ext cx="192192" cy="452265"/>
            </a:xfrm>
            <a:prstGeom prst="rightArrow">
              <a:avLst>
                <a:gd fmla="val 60000" name="adj1"/>
                <a:gd fmla="val 50000" name="adj2"/>
              </a:avLst>
            </a:prstGeom>
            <a:solidFill>
              <a:schemeClr val="dk1"/>
            </a:solidFill>
            <a:ln>
              <a:noFill/>
            </a:ln>
            <a:effectLst>
              <a:outerShdw blurRad="39999" rotWithShape="0" dir="5400000" dist="23000">
                <a:srgbClr val="000000">
                  <a:alpha val="3333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pic>
        <p:nvPicPr>
          <p:cNvPr descr="LINCDIRE-Logo-9.png" id="601" name="Shape 601"/>
          <p:cNvPicPr preferRelativeResize="0"/>
          <p:nvPr/>
        </p:nvPicPr>
        <p:blipFill rotWithShape="1">
          <a:blip r:embed="rId3">
            <a:alphaModFix/>
          </a:blip>
          <a:srcRect b="0" l="0" r="63722" t="0"/>
          <a:stretch/>
        </p:blipFill>
        <p:spPr>
          <a:xfrm>
            <a:off x="2341032" y="2624603"/>
            <a:ext cx="1126800" cy="432300"/>
          </a:xfrm>
          <a:prstGeom prst="rect">
            <a:avLst/>
          </a:prstGeom>
          <a:noFill/>
          <a:ln>
            <a:noFill/>
          </a:ln>
        </p:spPr>
      </p:pic>
      <p:sp>
        <p:nvSpPr>
          <p:cNvPr id="602" name="Shape 602"/>
          <p:cNvSpPr/>
          <p:nvPr/>
        </p:nvSpPr>
        <p:spPr>
          <a:xfrm rot="-531">
            <a:off x="4002951" y="1066784"/>
            <a:ext cx="1940700" cy="9234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rPr b="1" i="0" lang="en-CA" sz="1800" u="none" cap="none" strike="noStrike">
                <a:solidFill>
                  <a:srgbClr val="000000"/>
                </a:solidFill>
                <a:latin typeface="Arial"/>
                <a:ea typeface="Arial"/>
                <a:cs typeface="Arial"/>
                <a:sym typeface="Arial"/>
              </a:rPr>
              <a:t>Partners’ expertise and collaboration</a:t>
            </a:r>
          </a:p>
        </p:txBody>
      </p:sp>
      <p:sp>
        <p:nvSpPr>
          <p:cNvPr id="603" name="Shape 603"/>
          <p:cNvSpPr txBox="1"/>
          <p:nvPr>
            <p:ph type="title"/>
          </p:nvPr>
        </p:nvSpPr>
        <p:spPr>
          <a:xfrm>
            <a:off x="442575" y="139925"/>
            <a:ext cx="5431800" cy="588600"/>
          </a:xfrm>
          <a:prstGeom prst="rect">
            <a:avLst/>
          </a:prstGeom>
          <a:noFill/>
          <a:ln>
            <a:noFill/>
          </a:ln>
        </p:spPr>
        <p:txBody>
          <a:bodyPr anchorCtr="0" anchor="ctr" bIns="68575" lIns="68575" rIns="68575" wrap="square" tIns="68575">
            <a:noAutofit/>
          </a:bodyPr>
          <a:lstStyle/>
          <a:p>
            <a:pPr indent="0" lvl="0" marL="0" marR="0" rtl="0" algn="l">
              <a:lnSpc>
                <a:spcPct val="90000"/>
              </a:lnSpc>
              <a:spcBef>
                <a:spcPts val="0"/>
              </a:spcBef>
              <a:spcAft>
                <a:spcPts val="0"/>
              </a:spcAft>
              <a:buClr>
                <a:schemeClr val="dk1"/>
              </a:buClr>
              <a:buFont typeface="Calibri"/>
              <a:buNone/>
            </a:pPr>
            <a:r>
              <a:rPr b="0" i="0" lang="en-CA" sz="3300" u="none" cap="none" strike="noStrike">
                <a:solidFill>
                  <a:schemeClr val="dk1"/>
                </a:solidFill>
                <a:latin typeface="Calibri"/>
                <a:ea typeface="Calibri"/>
                <a:cs typeface="Calibri"/>
                <a:sym typeface="Calibri"/>
              </a:rPr>
              <a:t>Conceptualization of LINCDIRE</a:t>
            </a:r>
          </a:p>
        </p:txBody>
      </p:sp>
      <p:sp>
        <p:nvSpPr>
          <p:cNvPr id="604" name="Shape 604"/>
          <p:cNvSpPr txBox="1"/>
          <p:nvPr/>
        </p:nvSpPr>
        <p:spPr>
          <a:xfrm>
            <a:off x="1831425" y="1068600"/>
            <a:ext cx="1910400" cy="645900"/>
          </a:xfrm>
          <a:prstGeom prst="rect">
            <a:avLst/>
          </a:prstGeom>
          <a:solidFill>
            <a:srgbClr val="F4B081"/>
          </a:solidFill>
          <a:ln>
            <a:noFill/>
          </a:ln>
        </p:spPr>
        <p:txBody>
          <a:bodyPr anchorCtr="0" anchor="ctr" bIns="25400" lIns="25400" rIns="25400" wrap="square" tIns="25400">
            <a:noAutofit/>
          </a:bodyPr>
          <a:lstStyle/>
          <a:p>
            <a:pPr indent="0" lvl="0" marL="0" marR="0" rtl="0" algn="ctr">
              <a:lnSpc>
                <a:spcPct val="90000"/>
              </a:lnSpc>
              <a:spcBef>
                <a:spcPts val="0"/>
              </a:spcBef>
              <a:spcAft>
                <a:spcPts val="0"/>
              </a:spcAft>
              <a:buClr>
                <a:schemeClr val="lt1"/>
              </a:buClr>
              <a:buFont typeface="Arial"/>
              <a:buNone/>
            </a:pPr>
            <a:r>
              <a:rPr b="1" i="0" lang="en-CA" sz="1950" u="none" cap="none" strike="noStrike">
                <a:solidFill>
                  <a:schemeClr val="lt1"/>
                </a:solidFill>
                <a:latin typeface="Arial"/>
                <a:ea typeface="Arial"/>
                <a:cs typeface="Arial"/>
                <a:sym typeface="Arial"/>
              </a:rPr>
              <a:t>Plurilingualism</a:t>
            </a:r>
          </a:p>
        </p:txBody>
      </p:sp>
      <p:pic>
        <p:nvPicPr>
          <p:cNvPr id="605" name="Shape 605"/>
          <p:cNvPicPr preferRelativeResize="0"/>
          <p:nvPr/>
        </p:nvPicPr>
        <p:blipFill rotWithShape="1">
          <a:blip r:embed="rId4">
            <a:alphaModFix/>
          </a:blip>
          <a:srcRect b="0" l="0" r="0" t="0"/>
          <a:stretch/>
        </p:blipFill>
        <p:spPr>
          <a:xfrm>
            <a:off x="6135200" y="3216375"/>
            <a:ext cx="2882400" cy="1789500"/>
          </a:xfrm>
          <a:prstGeom prst="rect">
            <a:avLst/>
          </a:prstGeom>
          <a:noFill/>
          <a:ln>
            <a:noFill/>
          </a:ln>
        </p:spPr>
      </p:pic>
      <p:sp>
        <p:nvSpPr>
          <p:cNvPr id="606" name="Shape 606"/>
          <p:cNvSpPr txBox="1"/>
          <p:nvPr/>
        </p:nvSpPr>
        <p:spPr>
          <a:xfrm>
            <a:off x="5874569" y="2727780"/>
            <a:ext cx="3275400" cy="645900"/>
          </a:xfrm>
          <a:prstGeom prst="rect">
            <a:avLst/>
          </a:prstGeom>
          <a:noFill/>
          <a:ln>
            <a:noFill/>
          </a:ln>
        </p:spPr>
        <p:txBody>
          <a:bodyPr anchorCtr="0" anchor="t" bIns="91425" lIns="91425" rIns="91425" wrap="square" tIns="91425">
            <a:noAutofit/>
          </a:bodyPr>
          <a:lstStyle/>
          <a:p>
            <a:pPr indent="0" lvl="0" marL="0" marR="0" rtl="0" algn="ctr">
              <a:lnSpc>
                <a:spcPct val="100000"/>
              </a:lnSpc>
              <a:spcBef>
                <a:spcPts val="0"/>
              </a:spcBef>
              <a:spcAft>
                <a:spcPts val="0"/>
              </a:spcAft>
              <a:buClr>
                <a:srgbClr val="000000"/>
              </a:buClr>
              <a:buFont typeface="Arial"/>
              <a:buNone/>
            </a:pPr>
            <a:r>
              <a:rPr b="1" i="0" lang="en-CA" sz="1800" u="none" cap="none" strike="noStrike">
                <a:solidFill>
                  <a:srgbClr val="000000"/>
                </a:solidFill>
                <a:latin typeface="Arial"/>
                <a:ea typeface="Arial"/>
                <a:cs typeface="Arial"/>
                <a:sym typeface="Arial"/>
              </a:rPr>
              <a:t>Language Integration Through E-portfolio</a:t>
            </a:r>
          </a:p>
        </p:txBody>
      </p:sp>
      <p:cxnSp>
        <p:nvCxnSpPr>
          <p:cNvPr id="607" name="Shape 607"/>
          <p:cNvCxnSpPr>
            <a:endCxn id="605" idx="1"/>
          </p:cNvCxnSpPr>
          <p:nvPr/>
        </p:nvCxnSpPr>
        <p:spPr>
          <a:xfrm flipH="1" rot="10800000">
            <a:off x="4799600" y="4111125"/>
            <a:ext cx="1335600" cy="14100"/>
          </a:xfrm>
          <a:prstGeom prst="straightConnector1">
            <a:avLst/>
          </a:prstGeom>
          <a:noFill/>
          <a:ln cap="flat" cmpd="sng" w="38100">
            <a:solidFill>
              <a:schemeClr val="dk2"/>
            </a:solidFill>
            <a:prstDash val="solid"/>
            <a:round/>
            <a:headEnd len="med" w="med" type="none"/>
            <a:tailEnd len="lg" w="lg"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1" name="Shape 611"/>
        <p:cNvGrpSpPr/>
        <p:nvPr/>
      </p:nvGrpSpPr>
      <p:grpSpPr>
        <a:xfrm>
          <a:off x="0" y="0"/>
          <a:ext cx="0" cy="0"/>
          <a:chOff x="0" y="0"/>
          <a:chExt cx="0" cy="0"/>
        </a:xfrm>
      </p:grpSpPr>
      <p:sp>
        <p:nvSpPr>
          <p:cNvPr id="612" name="Shape 612"/>
          <p:cNvSpPr txBox="1"/>
          <p:nvPr>
            <p:ph type="title"/>
          </p:nvPr>
        </p:nvSpPr>
        <p:spPr>
          <a:xfrm>
            <a:off x="628651" y="273843"/>
            <a:ext cx="7886700" cy="994200"/>
          </a:xfrm>
          <a:prstGeom prst="rect">
            <a:avLst/>
          </a:prstGeom>
          <a:noFill/>
          <a:ln>
            <a:noFill/>
          </a:ln>
        </p:spPr>
        <p:txBody>
          <a:bodyPr anchorCtr="0" anchor="ctr" bIns="68575" lIns="68575" rIns="68575" wrap="square" tIns="68575">
            <a:noAutofit/>
          </a:bodyPr>
          <a:lstStyle/>
          <a:p>
            <a:pPr indent="0" lvl="0" marL="0" marR="0" rtl="0" algn="l">
              <a:lnSpc>
                <a:spcPct val="90000"/>
              </a:lnSpc>
              <a:spcBef>
                <a:spcPts val="0"/>
              </a:spcBef>
              <a:spcAft>
                <a:spcPts val="0"/>
              </a:spcAft>
              <a:buClr>
                <a:schemeClr val="dk1"/>
              </a:buClr>
              <a:buFont typeface="Calibri"/>
              <a:buNone/>
            </a:pPr>
            <a:br>
              <a:rPr b="0" i="0" lang="en-CA" sz="3300" u="none" cap="none" strike="noStrike">
                <a:solidFill>
                  <a:schemeClr val="dk1"/>
                </a:solidFill>
                <a:latin typeface="Calibri"/>
                <a:ea typeface="Calibri"/>
                <a:cs typeface="Calibri"/>
                <a:sym typeface="Calibri"/>
              </a:rPr>
            </a:br>
          </a:p>
        </p:txBody>
      </p:sp>
      <p:pic>
        <p:nvPicPr>
          <p:cNvPr id="613" name="Shape 613"/>
          <p:cNvPicPr preferRelativeResize="0"/>
          <p:nvPr>
            <p:ph idx="2" type="body"/>
          </p:nvPr>
        </p:nvPicPr>
        <p:blipFill rotWithShape="1">
          <a:blip r:embed="rId3">
            <a:alphaModFix/>
          </a:blip>
          <a:srcRect b="0" l="0" r="0" t="0"/>
          <a:stretch/>
        </p:blipFill>
        <p:spPr>
          <a:xfrm>
            <a:off x="5486406" y="2276494"/>
            <a:ext cx="3028800" cy="1789500"/>
          </a:xfrm>
          <a:prstGeom prst="rect">
            <a:avLst/>
          </a:prstGeom>
          <a:noFill/>
          <a:ln cap="flat" cmpd="sng" w="9525">
            <a:solidFill>
              <a:schemeClr val="lt1">
                <a:alpha val="0"/>
              </a:schemeClr>
            </a:solidFill>
            <a:prstDash val="solid"/>
            <a:round/>
            <a:headEnd len="med" w="med" type="none"/>
            <a:tailEnd len="med" w="med" type="none"/>
          </a:ln>
        </p:spPr>
      </p:pic>
      <p:sp>
        <p:nvSpPr>
          <p:cNvPr id="614" name="Shape 614"/>
          <p:cNvSpPr txBox="1"/>
          <p:nvPr/>
        </p:nvSpPr>
        <p:spPr>
          <a:xfrm>
            <a:off x="552148" y="721175"/>
            <a:ext cx="3930300" cy="871500"/>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chemeClr val="dk1"/>
              </a:buClr>
              <a:buFont typeface="Arial"/>
              <a:buNone/>
            </a:pPr>
            <a:r>
              <a:t/>
            </a:r>
            <a:endParaRPr b="1"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rPr b="1" i="0" lang="en-CA" sz="1800" u="none" cap="none" strike="noStrike">
                <a:solidFill>
                  <a:srgbClr val="000000"/>
                </a:solidFill>
                <a:latin typeface="Arial"/>
                <a:ea typeface="Arial"/>
                <a:cs typeface="Arial"/>
                <a:sym typeface="Arial"/>
              </a:rPr>
              <a:t>A digital environment organized around four sections</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15" name="Shape 615"/>
          <p:cNvSpPr txBox="1"/>
          <p:nvPr/>
        </p:nvSpPr>
        <p:spPr>
          <a:xfrm>
            <a:off x="4715424" y="951875"/>
            <a:ext cx="4032900" cy="410100"/>
          </a:xfrm>
          <a:prstGeom prst="rect">
            <a:avLst/>
          </a:prstGeom>
          <a:noFill/>
          <a:ln>
            <a:noFill/>
          </a:ln>
        </p:spPr>
        <p:txBody>
          <a:bodyPr anchorCtr="0" anchor="t" bIns="91425" lIns="91425" rIns="91425" wrap="square" tIns="91425">
            <a:noAutofit/>
          </a:bodyPr>
          <a:lstStyle/>
          <a:p>
            <a:pPr indent="0" lvl="0" marL="0" marR="0" rtl="0" algn="ctr">
              <a:lnSpc>
                <a:spcPct val="100000"/>
              </a:lnSpc>
              <a:spcBef>
                <a:spcPts val="0"/>
              </a:spcBef>
              <a:spcAft>
                <a:spcPts val="0"/>
              </a:spcAft>
              <a:buClr>
                <a:schemeClr val="dk1"/>
              </a:buClr>
              <a:buFont typeface="Arial"/>
              <a:buNone/>
            </a:pPr>
            <a:r>
              <a:rPr b="1" i="0" lang="en-CA" sz="1800" u="none" cap="none" strike="noStrike">
                <a:solidFill>
                  <a:schemeClr val="dk1"/>
                </a:solidFill>
                <a:latin typeface="Arial"/>
                <a:ea typeface="Arial"/>
                <a:cs typeface="Arial"/>
                <a:sym typeface="Arial"/>
              </a:rPr>
              <a:t>Language Integration Through E-portfolio</a:t>
            </a:r>
          </a:p>
        </p:txBody>
      </p:sp>
      <p:graphicFrame>
        <p:nvGraphicFramePr>
          <p:cNvPr id="616" name="Shape 616"/>
          <p:cNvGraphicFramePr/>
          <p:nvPr/>
        </p:nvGraphicFramePr>
        <p:xfrm>
          <a:off x="704819" y="1711279"/>
          <a:ext cx="3000000" cy="3000000"/>
        </p:xfrm>
        <a:graphic>
          <a:graphicData uri="http://schemas.openxmlformats.org/drawingml/2006/table">
            <a:tbl>
              <a:tblPr>
                <a:noFill/>
                <a:tableStyleId>{6C352904-059A-4DDC-AED1-D487803FC117}</a:tableStyleId>
              </a:tblPr>
              <a:tblGrid>
                <a:gridCol w="1812475"/>
                <a:gridCol w="1812475"/>
              </a:tblGrid>
              <a:tr h="1550400">
                <a:tc>
                  <a:txBody>
                    <a:bodyPr>
                      <a:noAutofit/>
                    </a:bodyPr>
                    <a:lstStyle/>
                    <a:p>
                      <a:pPr indent="0" lvl="0" marL="0" marR="0" rtl="0" algn="ctr">
                        <a:lnSpc>
                          <a:spcPct val="100000"/>
                        </a:lnSpc>
                        <a:spcBef>
                          <a:spcPts val="0"/>
                        </a:spcBef>
                        <a:spcAft>
                          <a:spcPts val="0"/>
                        </a:spcAft>
                        <a:buClr>
                          <a:srgbClr val="000000"/>
                        </a:buClr>
                        <a:buFont typeface="Arial"/>
                        <a:buNone/>
                      </a:pPr>
                      <a:r>
                        <a:t/>
                      </a:r>
                      <a:endParaRPr b="1" sz="1400" u="none" cap="none" strike="noStrike">
                        <a:solidFill>
                          <a:srgbClr val="000000"/>
                        </a:solidFill>
                      </a:endParaRPr>
                    </a:p>
                    <a:p>
                      <a:pPr indent="0" lvl="0" marL="0" marR="0" rtl="0" algn="ctr">
                        <a:lnSpc>
                          <a:spcPct val="100000"/>
                        </a:lnSpc>
                        <a:spcBef>
                          <a:spcPts val="0"/>
                        </a:spcBef>
                        <a:spcAft>
                          <a:spcPts val="0"/>
                        </a:spcAft>
                        <a:buClr>
                          <a:srgbClr val="000000"/>
                        </a:buClr>
                        <a:buFont typeface="Arial"/>
                        <a:buNone/>
                      </a:pPr>
                      <a:r>
                        <a:t/>
                      </a:r>
                      <a:endParaRPr b="1" sz="1400" u="none" cap="none" strike="noStrike">
                        <a:solidFill>
                          <a:srgbClr val="000000"/>
                        </a:solidFill>
                      </a:endParaRPr>
                    </a:p>
                    <a:p>
                      <a:pPr indent="0" lvl="0" marL="0" marR="0" rtl="0" algn="ctr">
                        <a:lnSpc>
                          <a:spcPct val="100000"/>
                        </a:lnSpc>
                        <a:spcBef>
                          <a:spcPts val="0"/>
                        </a:spcBef>
                        <a:spcAft>
                          <a:spcPts val="0"/>
                        </a:spcAft>
                        <a:buClr>
                          <a:srgbClr val="000000"/>
                        </a:buClr>
                        <a:buFont typeface="Arial"/>
                        <a:buNone/>
                      </a:pPr>
                      <a:r>
                        <a:rPr b="1" i="0" lang="en-CA" sz="1800" u="none" cap="none" strike="noStrike">
                          <a:solidFill>
                            <a:srgbClr val="FFFFFF"/>
                          </a:solidFill>
                          <a:latin typeface="Calibri"/>
                          <a:ea typeface="Calibri"/>
                          <a:cs typeface="Calibri"/>
                          <a:sym typeface="Calibri"/>
                        </a:rPr>
                        <a:t>My plurilingual portrait </a:t>
                      </a:r>
                    </a:p>
                    <a:p>
                      <a:pPr indent="0" lvl="0" marL="0" marR="0" rtl="0" algn="l">
                        <a:lnSpc>
                          <a:spcPct val="100000"/>
                        </a:lnSpc>
                        <a:spcBef>
                          <a:spcPts val="0"/>
                        </a:spcBef>
                        <a:spcAft>
                          <a:spcPts val="0"/>
                        </a:spcAft>
                        <a:buClr>
                          <a:srgbClr val="000000"/>
                        </a:buClr>
                        <a:buFont typeface="Arial"/>
                        <a:buNone/>
                      </a:pPr>
                      <a:r>
                        <a:t/>
                      </a:r>
                      <a:endParaRPr sz="1400" u="none" cap="none" strike="noStrike">
                        <a:solidFill>
                          <a:srgbClr val="000000"/>
                        </a:solidFill>
                      </a:endParaRPr>
                    </a:p>
                    <a:p>
                      <a:pPr indent="0" lvl="0" marL="0" marR="0" rtl="0" algn="l">
                        <a:lnSpc>
                          <a:spcPct val="100000"/>
                        </a:lnSpc>
                        <a:spcBef>
                          <a:spcPts val="0"/>
                        </a:spcBef>
                        <a:spcAft>
                          <a:spcPts val="0"/>
                        </a:spcAft>
                        <a:buClr>
                          <a:srgbClr val="000000"/>
                        </a:buClr>
                        <a:buFont typeface="Arial"/>
                        <a:buNone/>
                      </a:pPr>
                      <a:r>
                        <a:t/>
                      </a:r>
                      <a:endParaRPr sz="1400" u="none" cap="none" strike="noStrike"/>
                    </a:p>
                  </a:txBody>
                  <a:tcPr marT="91425" marB="91425" marR="91425" marL="91425">
                    <a:solidFill>
                      <a:srgbClr val="4472C4"/>
                    </a:solidFill>
                  </a:tcPr>
                </a:tc>
                <a:tc>
                  <a:txBody>
                    <a:bodyPr>
                      <a:noAutofit/>
                    </a:bodyPr>
                    <a:lstStyle/>
                    <a:p>
                      <a:pPr indent="0" lvl="0" marL="0" marR="0" rtl="0" algn="ctr">
                        <a:lnSpc>
                          <a:spcPct val="100000"/>
                        </a:lnSpc>
                        <a:spcBef>
                          <a:spcPts val="0"/>
                        </a:spcBef>
                        <a:spcAft>
                          <a:spcPts val="0"/>
                        </a:spcAft>
                        <a:buClr>
                          <a:srgbClr val="000000"/>
                        </a:buClr>
                        <a:buFont typeface="Arial"/>
                        <a:buNone/>
                      </a:pPr>
                      <a:r>
                        <a:t/>
                      </a:r>
                      <a:endParaRPr b="1" sz="1400" u="none" cap="none" strike="noStrike">
                        <a:solidFill>
                          <a:srgbClr val="000000"/>
                        </a:solidFill>
                      </a:endParaRPr>
                    </a:p>
                    <a:p>
                      <a:pPr indent="0" lvl="0" marL="0" marR="0" rtl="0" algn="ctr">
                        <a:lnSpc>
                          <a:spcPct val="100000"/>
                        </a:lnSpc>
                        <a:spcBef>
                          <a:spcPts val="0"/>
                        </a:spcBef>
                        <a:spcAft>
                          <a:spcPts val="0"/>
                        </a:spcAft>
                        <a:buClr>
                          <a:srgbClr val="000000"/>
                        </a:buClr>
                        <a:buFont typeface="Arial"/>
                        <a:buNone/>
                      </a:pPr>
                      <a:r>
                        <a:t/>
                      </a:r>
                      <a:endParaRPr b="1" sz="1400" u="none" cap="none" strike="noStrike">
                        <a:solidFill>
                          <a:srgbClr val="000000"/>
                        </a:solidFill>
                      </a:endParaRPr>
                    </a:p>
                    <a:p>
                      <a:pPr indent="0" lvl="0" marL="0" marR="0" rtl="0" algn="ctr">
                        <a:lnSpc>
                          <a:spcPct val="100000"/>
                        </a:lnSpc>
                        <a:spcBef>
                          <a:spcPts val="0"/>
                        </a:spcBef>
                        <a:spcAft>
                          <a:spcPts val="0"/>
                        </a:spcAft>
                        <a:buClr>
                          <a:srgbClr val="000000"/>
                        </a:buClr>
                        <a:buFont typeface="Arial"/>
                        <a:buNone/>
                      </a:pPr>
                      <a:r>
                        <a:rPr b="1" i="0" lang="en-CA" sz="2000" u="none" cap="none" strike="noStrike">
                          <a:solidFill>
                            <a:srgbClr val="FFFFFF"/>
                          </a:solidFill>
                          <a:latin typeface="Calibri"/>
                          <a:ea typeface="Calibri"/>
                          <a:cs typeface="Calibri"/>
                          <a:sym typeface="Calibri"/>
                        </a:rPr>
                        <a:t>Do a reflection</a:t>
                      </a:r>
                    </a:p>
                    <a:p>
                      <a:pPr indent="0" lvl="0" marL="0" marR="0" rtl="0" algn="l">
                        <a:lnSpc>
                          <a:spcPct val="100000"/>
                        </a:lnSpc>
                        <a:spcBef>
                          <a:spcPts val="0"/>
                        </a:spcBef>
                        <a:spcAft>
                          <a:spcPts val="0"/>
                        </a:spcAft>
                        <a:buClr>
                          <a:srgbClr val="000000"/>
                        </a:buClr>
                        <a:buFont typeface="Arial"/>
                        <a:buNone/>
                      </a:pPr>
                      <a:r>
                        <a:t/>
                      </a:r>
                      <a:endParaRPr sz="1400" u="none" cap="none" strike="noStrike"/>
                    </a:p>
                  </a:txBody>
                  <a:tcPr marT="91425" marB="91425" marR="91425" marL="144000">
                    <a:solidFill>
                      <a:srgbClr val="FFC000"/>
                    </a:solidFill>
                  </a:tcPr>
                </a:tc>
              </a:tr>
              <a:tr h="1657325">
                <a:tc>
                  <a:txBody>
                    <a:bodyPr>
                      <a:noAutofit/>
                    </a:bodyPr>
                    <a:lstStyle/>
                    <a:p>
                      <a:pPr indent="0" lvl="0" marL="0" marR="0" rtl="0" algn="ctr">
                        <a:lnSpc>
                          <a:spcPct val="100000"/>
                        </a:lnSpc>
                        <a:spcBef>
                          <a:spcPts val="0"/>
                        </a:spcBef>
                        <a:spcAft>
                          <a:spcPts val="0"/>
                        </a:spcAft>
                        <a:buClr>
                          <a:srgbClr val="000000"/>
                        </a:buClr>
                        <a:buFont typeface="Arial"/>
                        <a:buNone/>
                      </a:pPr>
                      <a:r>
                        <a:t/>
                      </a:r>
                      <a:endParaRPr b="1" sz="1400" u="none" cap="none" strike="noStrike">
                        <a:solidFill>
                          <a:srgbClr val="000000"/>
                        </a:solidFill>
                      </a:endParaRPr>
                    </a:p>
                    <a:p>
                      <a:pPr indent="0" lvl="0" marL="0" marR="0" rtl="0" algn="ctr">
                        <a:lnSpc>
                          <a:spcPct val="100000"/>
                        </a:lnSpc>
                        <a:spcBef>
                          <a:spcPts val="0"/>
                        </a:spcBef>
                        <a:spcAft>
                          <a:spcPts val="0"/>
                        </a:spcAft>
                        <a:buClr>
                          <a:srgbClr val="000000"/>
                        </a:buClr>
                        <a:buFont typeface="Arial"/>
                        <a:buNone/>
                      </a:pPr>
                      <a:r>
                        <a:rPr b="1" i="0" lang="en-CA" sz="1800" u="none" cap="none" strike="noStrike">
                          <a:solidFill>
                            <a:srgbClr val="FFFFFF"/>
                          </a:solidFill>
                          <a:latin typeface="Calibri"/>
                          <a:ea typeface="Calibri"/>
                          <a:cs typeface="Calibri"/>
                          <a:sym typeface="Calibri"/>
                        </a:rPr>
                        <a:t>My tasks </a:t>
                      </a:r>
                    </a:p>
                    <a:p>
                      <a:pPr indent="0" lvl="0" marL="0" marR="0" rtl="0" algn="l">
                        <a:lnSpc>
                          <a:spcPct val="100000"/>
                        </a:lnSpc>
                        <a:spcBef>
                          <a:spcPts val="0"/>
                        </a:spcBef>
                        <a:spcAft>
                          <a:spcPts val="0"/>
                        </a:spcAft>
                        <a:buClr>
                          <a:srgbClr val="000000"/>
                        </a:buClr>
                        <a:buFont typeface="Arial"/>
                        <a:buNone/>
                      </a:pPr>
                      <a:r>
                        <a:t/>
                      </a:r>
                      <a:endParaRPr sz="1400" u="none" cap="none" strike="noStrike"/>
                    </a:p>
                  </a:txBody>
                  <a:tcPr marT="91425" marB="91425" marR="91425" marL="91425">
                    <a:solidFill>
                      <a:srgbClr val="F4B081"/>
                    </a:solidFill>
                  </a:tcPr>
                </a:tc>
                <a:tc>
                  <a:txBody>
                    <a:bodyPr>
                      <a:noAutofit/>
                    </a:bodyPr>
                    <a:lstStyle/>
                    <a:p>
                      <a:pPr indent="0" lvl="0" marL="0" marR="0" rtl="0" algn="l">
                        <a:lnSpc>
                          <a:spcPct val="100000"/>
                        </a:lnSpc>
                        <a:spcBef>
                          <a:spcPts val="0"/>
                        </a:spcBef>
                        <a:spcAft>
                          <a:spcPts val="0"/>
                        </a:spcAft>
                        <a:buClr>
                          <a:srgbClr val="000000"/>
                        </a:buClr>
                        <a:buFont typeface="Arial"/>
                        <a:buNone/>
                      </a:pPr>
                      <a:r>
                        <a:t/>
                      </a:r>
                      <a:endParaRPr b="1" sz="1400" u="none" cap="none" strike="noStrike">
                        <a:solidFill>
                          <a:srgbClr val="000000"/>
                        </a:solidFill>
                      </a:endParaRPr>
                    </a:p>
                    <a:p>
                      <a:pPr indent="0" lvl="0" marL="0" marR="0" rtl="0" algn="ctr">
                        <a:lnSpc>
                          <a:spcPct val="100000"/>
                        </a:lnSpc>
                        <a:spcBef>
                          <a:spcPts val="0"/>
                        </a:spcBef>
                        <a:spcAft>
                          <a:spcPts val="0"/>
                        </a:spcAft>
                        <a:buClr>
                          <a:srgbClr val="000000"/>
                        </a:buClr>
                        <a:buFont typeface="Arial"/>
                        <a:buNone/>
                      </a:pPr>
                      <a:r>
                        <a:rPr b="1" i="0" lang="en-CA" sz="1800" u="none" cap="none" strike="noStrike">
                          <a:solidFill>
                            <a:srgbClr val="FFFFFF"/>
                          </a:solidFill>
                          <a:latin typeface="Calibri"/>
                          <a:ea typeface="Calibri"/>
                          <a:cs typeface="Calibri"/>
                          <a:sym typeface="Calibri"/>
                        </a:rPr>
                        <a:t>My linguistic profile</a:t>
                      </a:r>
                    </a:p>
                    <a:p>
                      <a:pPr indent="0" lvl="0" marL="0" marR="0" rtl="0" algn="l">
                        <a:lnSpc>
                          <a:spcPct val="100000"/>
                        </a:lnSpc>
                        <a:spcBef>
                          <a:spcPts val="0"/>
                        </a:spcBef>
                        <a:spcAft>
                          <a:spcPts val="0"/>
                        </a:spcAft>
                        <a:buClr>
                          <a:srgbClr val="000000"/>
                        </a:buClr>
                        <a:buFont typeface="Arial"/>
                        <a:buNone/>
                      </a:pPr>
                      <a:r>
                        <a:t/>
                      </a:r>
                      <a:endParaRPr sz="1400" u="none" cap="none" strike="noStrike">
                        <a:solidFill>
                          <a:srgbClr val="000000"/>
                        </a:solidFill>
                      </a:endParaRPr>
                    </a:p>
                    <a:p>
                      <a:pPr indent="0" lvl="0" marL="0" marR="0" rtl="0" algn="l">
                        <a:lnSpc>
                          <a:spcPct val="100000"/>
                        </a:lnSpc>
                        <a:spcBef>
                          <a:spcPts val="0"/>
                        </a:spcBef>
                        <a:spcAft>
                          <a:spcPts val="0"/>
                        </a:spcAft>
                        <a:buClr>
                          <a:srgbClr val="000000"/>
                        </a:buClr>
                        <a:buFont typeface="Arial"/>
                        <a:buNone/>
                      </a:pPr>
                      <a:r>
                        <a:t/>
                      </a:r>
                      <a:endParaRPr sz="1400" u="none" cap="none" strike="noStrike">
                        <a:solidFill>
                          <a:srgbClr val="D8E2F3"/>
                        </a:solidFill>
                      </a:endParaRPr>
                    </a:p>
                  </a:txBody>
                  <a:tcPr marT="91425" marB="91425" marR="91425" marL="91425">
                    <a:solidFill>
                      <a:srgbClr val="ED7D31"/>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0" name="Shape 620"/>
        <p:cNvGrpSpPr/>
        <p:nvPr/>
      </p:nvGrpSpPr>
      <p:grpSpPr>
        <a:xfrm>
          <a:off x="0" y="0"/>
          <a:ext cx="0" cy="0"/>
          <a:chOff x="0" y="0"/>
          <a:chExt cx="0" cy="0"/>
        </a:xfrm>
      </p:grpSpPr>
      <p:sp>
        <p:nvSpPr>
          <p:cNvPr id="621" name="Shape 621"/>
          <p:cNvSpPr txBox="1"/>
          <p:nvPr>
            <p:ph type="title"/>
          </p:nvPr>
        </p:nvSpPr>
        <p:spPr>
          <a:xfrm>
            <a:off x="367503" y="207400"/>
            <a:ext cx="8409000" cy="994200"/>
          </a:xfrm>
          <a:prstGeom prst="rect">
            <a:avLst/>
          </a:prstGeom>
          <a:noFill/>
          <a:ln>
            <a:noFill/>
          </a:ln>
        </p:spPr>
        <p:txBody>
          <a:bodyPr anchorCtr="0" anchor="ctr" bIns="91425" lIns="91425" rIns="91425" wrap="square" tIns="91425">
            <a:noAutofit/>
          </a:bodyPr>
          <a:lstStyle/>
          <a:p>
            <a:pPr indent="0" lvl="0" marL="0" marR="0" rtl="0" algn="l">
              <a:lnSpc>
                <a:spcPct val="90000"/>
              </a:lnSpc>
              <a:spcBef>
                <a:spcPts val="0"/>
              </a:spcBef>
              <a:spcAft>
                <a:spcPts val="0"/>
              </a:spcAft>
              <a:buClr>
                <a:schemeClr val="dk1"/>
              </a:buClr>
              <a:buFont typeface="Calibri"/>
              <a:buNone/>
            </a:pPr>
            <a:r>
              <a:rPr b="0" i="0" lang="en-CA" sz="3300" u="none" cap="none" strike="noStrike">
                <a:solidFill>
                  <a:schemeClr val="dk1"/>
                </a:solidFill>
                <a:latin typeface="Calibri"/>
                <a:ea typeface="Calibri"/>
                <a:cs typeface="Calibri"/>
                <a:sym typeface="Calibri"/>
              </a:rPr>
              <a:t>A design-based iterative research methodology</a:t>
            </a:r>
          </a:p>
        </p:txBody>
      </p:sp>
      <p:pic>
        <p:nvPicPr>
          <p:cNvPr id="622" name="Shape 622"/>
          <p:cNvPicPr preferRelativeResize="0"/>
          <p:nvPr/>
        </p:nvPicPr>
        <p:blipFill rotWithShape="1">
          <a:blip r:embed="rId3">
            <a:alphaModFix/>
          </a:blip>
          <a:srcRect b="16459" l="35648" r="15710" t="27269"/>
          <a:stretch/>
        </p:blipFill>
        <p:spPr>
          <a:xfrm>
            <a:off x="-83225" y="1290000"/>
            <a:ext cx="4197600" cy="3066000"/>
          </a:xfrm>
          <a:prstGeom prst="rect">
            <a:avLst/>
          </a:prstGeom>
          <a:noFill/>
          <a:ln>
            <a:noFill/>
          </a:ln>
        </p:spPr>
      </p:pic>
      <p:sp>
        <p:nvSpPr>
          <p:cNvPr id="623" name="Shape 623"/>
          <p:cNvSpPr txBox="1"/>
          <p:nvPr/>
        </p:nvSpPr>
        <p:spPr>
          <a:xfrm>
            <a:off x="3631625" y="752400"/>
            <a:ext cx="5440200" cy="4391100"/>
          </a:xfrm>
          <a:prstGeom prst="rect">
            <a:avLst/>
          </a:prstGeom>
          <a:noFill/>
          <a:ln>
            <a:noFill/>
          </a:ln>
        </p:spPr>
        <p:txBody>
          <a:bodyPr anchorCtr="0" anchor="ctr" bIns="91425" lIns="91425" rIns="91425" wrap="square" tIns="91425">
            <a:noAutofit/>
          </a:bodyPr>
          <a:lstStyle/>
          <a:p>
            <a:pPr indent="0" lvl="0" marL="0" rtl="0">
              <a:lnSpc>
                <a:spcPct val="90000"/>
              </a:lnSpc>
              <a:spcBef>
                <a:spcPts val="800"/>
              </a:spcBef>
              <a:buNone/>
            </a:pPr>
            <a:r>
              <a:rPr b="1" lang="en-CA" sz="2100">
                <a:solidFill>
                  <a:schemeClr val="dk1"/>
                </a:solidFill>
                <a:latin typeface="Calibri"/>
                <a:ea typeface="Calibri"/>
                <a:cs typeface="Calibri"/>
                <a:sym typeface="Calibri"/>
              </a:rPr>
              <a:t>Year 1 (2015/2016):</a:t>
            </a:r>
            <a:r>
              <a:rPr lang="en-CA" sz="2100">
                <a:solidFill>
                  <a:schemeClr val="dk1"/>
                </a:solidFill>
                <a:latin typeface="Calibri"/>
                <a:ea typeface="Calibri"/>
                <a:cs typeface="Calibri"/>
                <a:sym typeface="Calibri"/>
              </a:rPr>
              <a:t> </a:t>
            </a:r>
            <a:r>
              <a:rPr lang="en-CA" sz="1800">
                <a:solidFill>
                  <a:schemeClr val="dk1"/>
                </a:solidFill>
                <a:latin typeface="Calibri"/>
                <a:ea typeface="Calibri"/>
                <a:cs typeface="Calibri"/>
                <a:sym typeface="Calibri"/>
              </a:rPr>
              <a:t>documentary search, development of LITE master template, content; technical development </a:t>
            </a:r>
          </a:p>
          <a:p>
            <a:pPr indent="0" lvl="0" marL="0" rtl="0">
              <a:lnSpc>
                <a:spcPct val="90000"/>
              </a:lnSpc>
              <a:spcBef>
                <a:spcPts val="800"/>
              </a:spcBef>
              <a:buNone/>
            </a:pPr>
            <a:r>
              <a:t/>
            </a:r>
            <a:endParaRPr b="1" sz="2100">
              <a:solidFill>
                <a:schemeClr val="dk1"/>
              </a:solidFill>
              <a:latin typeface="Calibri"/>
              <a:ea typeface="Calibri"/>
              <a:cs typeface="Calibri"/>
              <a:sym typeface="Calibri"/>
            </a:endParaRPr>
          </a:p>
          <a:p>
            <a:pPr indent="0" lvl="0" marL="0" rtl="0">
              <a:lnSpc>
                <a:spcPct val="90000"/>
              </a:lnSpc>
              <a:spcBef>
                <a:spcPts val="800"/>
              </a:spcBef>
              <a:buNone/>
            </a:pPr>
            <a:r>
              <a:rPr b="1" lang="en-CA" sz="2100">
                <a:solidFill>
                  <a:schemeClr val="dk1"/>
                </a:solidFill>
                <a:latin typeface="Calibri"/>
                <a:ea typeface="Calibri"/>
                <a:cs typeface="Calibri"/>
                <a:sym typeface="Calibri"/>
              </a:rPr>
              <a:t>Year 2 (2016/2017):</a:t>
            </a:r>
            <a:r>
              <a:rPr lang="en-CA" sz="2100">
                <a:solidFill>
                  <a:schemeClr val="dk1"/>
                </a:solidFill>
                <a:latin typeface="Calibri"/>
                <a:ea typeface="Calibri"/>
                <a:cs typeface="Calibri"/>
                <a:sym typeface="Calibri"/>
              </a:rPr>
              <a:t> piloting with core teachers; development and evolution of LITE based on feedback </a:t>
            </a:r>
          </a:p>
          <a:p>
            <a:pPr indent="0" lvl="0" marL="0" rtl="0">
              <a:lnSpc>
                <a:spcPct val="90000"/>
              </a:lnSpc>
              <a:spcBef>
                <a:spcPts val="800"/>
              </a:spcBef>
              <a:buNone/>
            </a:pPr>
            <a:r>
              <a:t/>
            </a:r>
            <a:endParaRPr b="1" sz="2100">
              <a:solidFill>
                <a:schemeClr val="dk1"/>
              </a:solidFill>
              <a:latin typeface="Calibri"/>
              <a:ea typeface="Calibri"/>
              <a:cs typeface="Calibri"/>
              <a:sym typeface="Calibri"/>
            </a:endParaRPr>
          </a:p>
          <a:p>
            <a:pPr indent="0" lvl="0" marL="0" rtl="0">
              <a:lnSpc>
                <a:spcPct val="90000"/>
              </a:lnSpc>
              <a:spcBef>
                <a:spcPts val="800"/>
              </a:spcBef>
              <a:buNone/>
            </a:pPr>
            <a:r>
              <a:rPr b="1" lang="en-CA" sz="2100">
                <a:solidFill>
                  <a:schemeClr val="dk1"/>
                </a:solidFill>
                <a:latin typeface="Calibri"/>
                <a:ea typeface="Calibri"/>
                <a:cs typeface="Calibri"/>
                <a:sym typeface="Calibri"/>
              </a:rPr>
              <a:t>Year 3 (2017/2018):</a:t>
            </a:r>
            <a:r>
              <a:rPr lang="en-CA" sz="2100">
                <a:solidFill>
                  <a:schemeClr val="dk1"/>
                </a:solidFill>
                <a:latin typeface="Calibri"/>
                <a:ea typeface="Calibri"/>
                <a:cs typeface="Calibri"/>
                <a:sym typeface="Calibri"/>
              </a:rPr>
              <a:t> piloting with expanded circle of teachers; development and evolution of LITE based on feedback</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7" name="Shape 627"/>
        <p:cNvGrpSpPr/>
        <p:nvPr/>
      </p:nvGrpSpPr>
      <p:grpSpPr>
        <a:xfrm>
          <a:off x="0" y="0"/>
          <a:ext cx="0" cy="0"/>
          <a:chOff x="0" y="0"/>
          <a:chExt cx="0" cy="0"/>
        </a:xfrm>
      </p:grpSpPr>
      <p:sp>
        <p:nvSpPr>
          <p:cNvPr id="628" name="Shape 628"/>
          <p:cNvSpPr txBox="1"/>
          <p:nvPr>
            <p:ph type="title"/>
          </p:nvPr>
        </p:nvSpPr>
        <p:spPr>
          <a:xfrm>
            <a:off x="628651" y="273843"/>
            <a:ext cx="7886700" cy="994200"/>
          </a:xfrm>
          <a:prstGeom prst="rect">
            <a:avLst/>
          </a:prstGeom>
        </p:spPr>
        <p:txBody>
          <a:bodyPr anchorCtr="0" anchor="ctr" bIns="91425" lIns="91425" rIns="91425" wrap="square" tIns="91425">
            <a:noAutofit/>
          </a:bodyPr>
          <a:lstStyle/>
          <a:p>
            <a:pPr indent="0" lvl="0" marL="0">
              <a:spcBef>
                <a:spcPts val="0"/>
              </a:spcBef>
              <a:buNone/>
            </a:pPr>
            <a:r>
              <a:rPr lang="en-CA"/>
              <a:t>A design-based research methodology: selection of core teachers</a:t>
            </a:r>
          </a:p>
        </p:txBody>
      </p:sp>
      <p:sp>
        <p:nvSpPr>
          <p:cNvPr id="629" name="Shape 629"/>
          <p:cNvSpPr txBox="1"/>
          <p:nvPr>
            <p:ph idx="1" type="body"/>
          </p:nvPr>
        </p:nvSpPr>
        <p:spPr>
          <a:xfrm>
            <a:off x="628651" y="1268046"/>
            <a:ext cx="7886700" cy="3263400"/>
          </a:xfrm>
          <a:prstGeom prst="rect">
            <a:avLst/>
          </a:prstGeom>
        </p:spPr>
        <p:txBody>
          <a:bodyPr anchorCtr="0" anchor="t" bIns="91425" lIns="91425" rIns="91425" wrap="square" tIns="91425">
            <a:noAutofit/>
          </a:bodyPr>
          <a:lstStyle/>
          <a:p>
            <a:pPr indent="0" lvl="0" marL="177800" rtl="0">
              <a:spcBef>
                <a:spcPts val="0"/>
              </a:spcBef>
              <a:buNone/>
            </a:pPr>
            <a:r>
              <a:t/>
            </a:r>
            <a:endParaRPr/>
          </a:p>
          <a:p>
            <a:pPr indent="0" lvl="0" marL="177800">
              <a:spcBef>
                <a:spcPts val="0"/>
              </a:spcBef>
              <a:buNone/>
            </a:pPr>
            <a:r>
              <a:t/>
            </a:r>
            <a:endParaRPr/>
          </a:p>
        </p:txBody>
      </p:sp>
      <p:grpSp>
        <p:nvGrpSpPr>
          <p:cNvPr id="630" name="Shape 630"/>
          <p:cNvGrpSpPr/>
          <p:nvPr/>
        </p:nvGrpSpPr>
        <p:grpSpPr>
          <a:xfrm>
            <a:off x="1928213" y="1493954"/>
            <a:ext cx="5287568" cy="3250043"/>
            <a:chOff x="1128693" y="2231"/>
            <a:chExt cx="5287568" cy="3250043"/>
          </a:xfrm>
        </p:grpSpPr>
        <p:sp>
          <p:nvSpPr>
            <p:cNvPr id="631" name="Shape 631"/>
            <p:cNvSpPr/>
            <p:nvPr/>
          </p:nvSpPr>
          <p:spPr>
            <a:xfrm>
              <a:off x="1128693" y="2231"/>
              <a:ext cx="2500200" cy="1500000"/>
            </a:xfrm>
            <a:prstGeom prst="flowChartAlternateProcess">
              <a:avLst/>
            </a:prstGeom>
            <a:solidFill>
              <a:srgbClr val="FFFFFF"/>
            </a:solidFill>
            <a:ln cap="flat" cmpd="sng" w="25400">
              <a:solidFill>
                <a:srgbClr val="FFC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632" name="Shape 632"/>
            <p:cNvSpPr txBox="1"/>
            <p:nvPr/>
          </p:nvSpPr>
          <p:spPr>
            <a:xfrm>
              <a:off x="1201917" y="75455"/>
              <a:ext cx="2353500" cy="1353600"/>
            </a:xfrm>
            <a:prstGeom prst="rect">
              <a:avLst/>
            </a:prstGeom>
            <a:noFill/>
            <a:ln>
              <a:noFill/>
            </a:ln>
          </p:spPr>
          <p:txBody>
            <a:bodyPr anchorCtr="0" anchor="ctr" bIns="68575" lIns="68575" rIns="68575" wrap="square" tIns="68575">
              <a:noAutofit/>
            </a:bodyPr>
            <a:lstStyle/>
            <a:p>
              <a:pPr indent="0" lvl="0" marL="0" marR="0" rtl="0" algn="ctr">
                <a:lnSpc>
                  <a:spcPct val="90000"/>
                </a:lnSpc>
                <a:spcBef>
                  <a:spcPts val="0"/>
                </a:spcBef>
                <a:spcAft>
                  <a:spcPts val="0"/>
                </a:spcAft>
                <a:buClr>
                  <a:srgbClr val="000000"/>
                </a:buClr>
                <a:buFont typeface="Arial"/>
                <a:buNone/>
              </a:pPr>
              <a:r>
                <a:rPr b="0" i="0" lang="en-CA" sz="1800" u="none" cap="none" strike="noStrike">
                  <a:solidFill>
                    <a:srgbClr val="000000"/>
                  </a:solidFill>
                  <a:latin typeface="Arial"/>
                  <a:ea typeface="Arial"/>
                  <a:cs typeface="Arial"/>
                  <a:sym typeface="Arial"/>
                </a:rPr>
                <a:t>Experience </a:t>
              </a:r>
              <a:r>
                <a:rPr lang="en-CA" sz="1800"/>
                <a:t>with</a:t>
              </a:r>
              <a:r>
                <a:rPr b="0" i="0" lang="en-CA" sz="1800" u="none" cap="none" strike="noStrike">
                  <a:solidFill>
                    <a:srgbClr val="000000"/>
                  </a:solidFill>
                  <a:latin typeface="Arial"/>
                  <a:ea typeface="Arial"/>
                  <a:cs typeface="Arial"/>
                  <a:sym typeface="Arial"/>
                </a:rPr>
                <a:t> action-oriented, task-based approaches</a:t>
              </a:r>
            </a:p>
          </p:txBody>
        </p:sp>
        <p:sp>
          <p:nvSpPr>
            <p:cNvPr id="633" name="Shape 633"/>
            <p:cNvSpPr/>
            <p:nvPr/>
          </p:nvSpPr>
          <p:spPr>
            <a:xfrm>
              <a:off x="3878760" y="2231"/>
              <a:ext cx="2500200" cy="1500000"/>
            </a:xfrm>
            <a:prstGeom prst="roundRect">
              <a:avLst>
                <a:gd fmla="val 16667" name="adj"/>
              </a:avLst>
            </a:prstGeom>
            <a:solidFill>
              <a:srgbClr val="FFFFFF"/>
            </a:solidFill>
            <a:ln cap="flat" cmpd="sng" w="25400">
              <a:solidFill>
                <a:srgbClr val="FFC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634" name="Shape 634"/>
            <p:cNvSpPr txBox="1"/>
            <p:nvPr/>
          </p:nvSpPr>
          <p:spPr>
            <a:xfrm>
              <a:off x="3951986" y="75457"/>
              <a:ext cx="2353500" cy="1353600"/>
            </a:xfrm>
            <a:prstGeom prst="rect">
              <a:avLst/>
            </a:prstGeom>
            <a:noFill/>
            <a:ln>
              <a:noFill/>
            </a:ln>
          </p:spPr>
          <p:txBody>
            <a:bodyPr anchorCtr="0" anchor="ctr" bIns="68575" lIns="68575" rIns="68575" wrap="square" tIns="68575">
              <a:noAutofit/>
            </a:bodyPr>
            <a:lstStyle/>
            <a:p>
              <a:pPr indent="0" lvl="0" marL="0" marR="0" rtl="0" algn="ctr">
                <a:lnSpc>
                  <a:spcPct val="90000"/>
                </a:lnSpc>
                <a:spcBef>
                  <a:spcPts val="0"/>
                </a:spcBef>
                <a:spcAft>
                  <a:spcPts val="0"/>
                </a:spcAft>
                <a:buClr>
                  <a:srgbClr val="000000"/>
                </a:buClr>
                <a:buFont typeface="Arial"/>
                <a:buNone/>
              </a:pPr>
              <a:r>
                <a:rPr b="0" i="0" lang="en-CA" sz="1800" u="none" cap="none" strike="noStrike">
                  <a:solidFill>
                    <a:srgbClr val="000000"/>
                  </a:solidFill>
                  <a:latin typeface="Arial"/>
                  <a:ea typeface="Arial"/>
                  <a:cs typeface="Arial"/>
                  <a:sym typeface="Arial"/>
                </a:rPr>
                <a:t>Range of (project) languages, pr</a:t>
              </a:r>
              <a:r>
                <a:rPr lang="en-CA" sz="1800"/>
                <a:t>oficiencies</a:t>
              </a:r>
              <a:r>
                <a:rPr b="0" i="0" lang="en-CA" sz="1800" u="none" cap="none" strike="noStrike">
                  <a:solidFill>
                    <a:srgbClr val="000000"/>
                  </a:solidFill>
                  <a:latin typeface="Arial"/>
                  <a:ea typeface="Arial"/>
                  <a:cs typeface="Arial"/>
                  <a:sym typeface="Arial"/>
                </a:rPr>
                <a:t> and contexts</a:t>
              </a:r>
            </a:p>
          </p:txBody>
        </p:sp>
        <p:sp>
          <p:nvSpPr>
            <p:cNvPr id="635" name="Shape 635"/>
            <p:cNvSpPr/>
            <p:nvPr/>
          </p:nvSpPr>
          <p:spPr>
            <a:xfrm>
              <a:off x="1128693" y="1752274"/>
              <a:ext cx="2500200" cy="1500000"/>
            </a:xfrm>
            <a:prstGeom prst="roundRect">
              <a:avLst>
                <a:gd fmla="val 16667" name="adj"/>
              </a:avLst>
            </a:prstGeom>
            <a:solidFill>
              <a:srgbClr val="FFFFFF"/>
            </a:solidFill>
            <a:ln cap="flat" cmpd="sng" w="25400">
              <a:solidFill>
                <a:srgbClr val="FFC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636" name="Shape 636"/>
            <p:cNvSpPr txBox="1"/>
            <p:nvPr/>
          </p:nvSpPr>
          <p:spPr>
            <a:xfrm>
              <a:off x="1201919" y="1825500"/>
              <a:ext cx="2353500" cy="1353600"/>
            </a:xfrm>
            <a:prstGeom prst="rect">
              <a:avLst/>
            </a:prstGeom>
            <a:noFill/>
            <a:ln>
              <a:noFill/>
            </a:ln>
          </p:spPr>
          <p:txBody>
            <a:bodyPr anchorCtr="0" anchor="ctr" bIns="68575" lIns="68575" rIns="68575" wrap="square" tIns="68575">
              <a:noAutofit/>
            </a:bodyPr>
            <a:lstStyle/>
            <a:p>
              <a:pPr indent="0" lvl="0" marL="0" marR="0" rtl="0" algn="ctr">
                <a:lnSpc>
                  <a:spcPct val="90000"/>
                </a:lnSpc>
                <a:spcBef>
                  <a:spcPts val="0"/>
                </a:spcBef>
                <a:spcAft>
                  <a:spcPts val="0"/>
                </a:spcAft>
                <a:buClr>
                  <a:srgbClr val="000000"/>
                </a:buClr>
                <a:buFont typeface="Arial"/>
                <a:buNone/>
              </a:pPr>
              <a:r>
                <a:rPr b="0" i="0" lang="en-CA" sz="1800" u="none" cap="none" strike="noStrike">
                  <a:solidFill>
                    <a:srgbClr val="000000"/>
                  </a:solidFill>
                  <a:latin typeface="Arial"/>
                  <a:ea typeface="Arial"/>
                  <a:cs typeface="Arial"/>
                  <a:sym typeface="Arial"/>
                </a:rPr>
                <a:t>Open to project’s plurilingual vision </a:t>
              </a:r>
            </a:p>
          </p:txBody>
        </p:sp>
        <p:sp>
          <p:nvSpPr>
            <p:cNvPr id="637" name="Shape 637"/>
            <p:cNvSpPr/>
            <p:nvPr/>
          </p:nvSpPr>
          <p:spPr>
            <a:xfrm>
              <a:off x="3916061" y="1752274"/>
              <a:ext cx="2500200" cy="1500000"/>
            </a:xfrm>
            <a:prstGeom prst="roundRect">
              <a:avLst>
                <a:gd fmla="val 16667" name="adj"/>
              </a:avLst>
            </a:prstGeom>
            <a:noFill/>
            <a:ln cap="flat" cmpd="sng" w="25400">
              <a:solidFill>
                <a:srgbClr val="FFC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638" name="Shape 638"/>
            <p:cNvSpPr txBox="1"/>
            <p:nvPr/>
          </p:nvSpPr>
          <p:spPr>
            <a:xfrm>
              <a:off x="3989287" y="1825500"/>
              <a:ext cx="2353500" cy="1353600"/>
            </a:xfrm>
            <a:prstGeom prst="rect">
              <a:avLst/>
            </a:prstGeom>
            <a:noFill/>
            <a:ln>
              <a:noFill/>
            </a:ln>
          </p:spPr>
          <p:txBody>
            <a:bodyPr anchorCtr="0" anchor="ctr" bIns="68575" lIns="68575" rIns="68575" wrap="square" tIns="68575">
              <a:noAutofit/>
            </a:bodyPr>
            <a:lstStyle/>
            <a:p>
              <a:pPr indent="0" lvl="0" marL="0" marR="0" rtl="0" algn="ctr">
                <a:lnSpc>
                  <a:spcPct val="90000"/>
                </a:lnSpc>
                <a:spcBef>
                  <a:spcPts val="0"/>
                </a:spcBef>
                <a:spcAft>
                  <a:spcPts val="0"/>
                </a:spcAft>
                <a:buClr>
                  <a:srgbClr val="000000"/>
                </a:buClr>
                <a:buFont typeface="Arial"/>
                <a:buNone/>
              </a:pPr>
              <a:r>
                <a:rPr b="0" i="0" lang="en-CA" sz="1800" u="none" cap="none" strike="noStrike">
                  <a:solidFill>
                    <a:srgbClr val="000000"/>
                  </a:solidFill>
                  <a:latin typeface="Arial"/>
                  <a:ea typeface="Arial"/>
                  <a:cs typeface="Arial"/>
                  <a:sym typeface="Arial"/>
                </a:rPr>
                <a:t>Commitment to mentor new teachers in expanded piloting (2017 – 2018) </a:t>
              </a: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2" name="Shape 642"/>
        <p:cNvGrpSpPr/>
        <p:nvPr/>
      </p:nvGrpSpPr>
      <p:grpSpPr>
        <a:xfrm>
          <a:off x="0" y="0"/>
          <a:ext cx="0" cy="0"/>
          <a:chOff x="0" y="0"/>
          <a:chExt cx="0" cy="0"/>
        </a:xfrm>
      </p:grpSpPr>
      <p:sp>
        <p:nvSpPr>
          <p:cNvPr id="643" name="Shape 643"/>
          <p:cNvSpPr txBox="1"/>
          <p:nvPr>
            <p:ph type="title"/>
          </p:nvPr>
        </p:nvSpPr>
        <p:spPr>
          <a:xfrm>
            <a:off x="296213" y="227452"/>
            <a:ext cx="4610400" cy="857400"/>
          </a:xfrm>
          <a:prstGeom prst="rect">
            <a:avLst/>
          </a:prstGeom>
          <a:noFill/>
          <a:ln>
            <a:noFill/>
          </a:ln>
        </p:spPr>
        <p:txBody>
          <a:bodyPr anchorCtr="0" anchor="ctr" bIns="34275" lIns="68550" rIns="68550" wrap="square" tIns="34275">
            <a:noAutofit/>
          </a:bodyPr>
          <a:lstStyle/>
          <a:p>
            <a:pPr indent="0" lvl="0" marL="0" marR="0" rtl="0" algn="l">
              <a:lnSpc>
                <a:spcPct val="100000"/>
              </a:lnSpc>
              <a:spcBef>
                <a:spcPts val="0"/>
              </a:spcBef>
              <a:spcAft>
                <a:spcPts val="0"/>
              </a:spcAft>
              <a:buClr>
                <a:schemeClr val="dk1"/>
              </a:buClr>
              <a:buFont typeface="Calibri"/>
              <a:buNone/>
            </a:pPr>
            <a:r>
              <a:rPr lang="en-CA" sz="3000"/>
              <a:t>Synergies </a:t>
            </a:r>
          </a:p>
        </p:txBody>
      </p:sp>
      <p:sp>
        <p:nvSpPr>
          <p:cNvPr id="644" name="Shape 644"/>
          <p:cNvSpPr txBox="1"/>
          <p:nvPr/>
        </p:nvSpPr>
        <p:spPr>
          <a:xfrm>
            <a:off x="6463772" y="1366768"/>
            <a:ext cx="910800" cy="2538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050" u="none" cap="none" strike="noStrike">
              <a:solidFill>
                <a:srgbClr val="000000"/>
              </a:solidFill>
              <a:latin typeface="Arial"/>
              <a:ea typeface="Arial"/>
              <a:cs typeface="Arial"/>
              <a:sym typeface="Arial"/>
            </a:endParaRPr>
          </a:p>
        </p:txBody>
      </p:sp>
      <p:sp>
        <p:nvSpPr>
          <p:cNvPr id="645" name="Shape 645"/>
          <p:cNvSpPr/>
          <p:nvPr/>
        </p:nvSpPr>
        <p:spPr>
          <a:xfrm>
            <a:off x="5628690" y="64327"/>
            <a:ext cx="3377400" cy="2858700"/>
          </a:xfrm>
          <a:prstGeom prst="ellipse">
            <a:avLst/>
          </a:prstGeom>
          <a:solidFill>
            <a:srgbClr val="8DA9DB"/>
          </a:solidFill>
          <a:ln>
            <a:noFill/>
          </a:ln>
          <a:effectLst>
            <a:outerShdw blurRad="39999" rotWithShape="0" dir="5400000" dist="23000">
              <a:srgbClr val="000000">
                <a:alpha val="34510"/>
              </a:srgbClr>
            </a:outerShdw>
          </a:effectLst>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050" u="none" cap="none" strike="noStrike">
              <a:solidFill>
                <a:schemeClr val="lt1"/>
              </a:solidFill>
              <a:latin typeface="Arial"/>
              <a:ea typeface="Arial"/>
              <a:cs typeface="Arial"/>
              <a:sym typeface="Arial"/>
            </a:endParaRPr>
          </a:p>
        </p:txBody>
      </p:sp>
      <p:sp>
        <p:nvSpPr>
          <p:cNvPr id="646" name="Shape 646"/>
          <p:cNvSpPr/>
          <p:nvPr/>
        </p:nvSpPr>
        <p:spPr>
          <a:xfrm>
            <a:off x="5916130" y="904319"/>
            <a:ext cx="2282400" cy="1899000"/>
          </a:xfrm>
          <a:prstGeom prst="ellipse">
            <a:avLst/>
          </a:prstGeom>
          <a:solidFill>
            <a:srgbClr val="B3C6E7"/>
          </a:solidFill>
          <a:ln>
            <a:noFill/>
          </a:ln>
          <a:effectLst>
            <a:outerShdw blurRad="39999" rotWithShape="0" dir="5400000" dist="23000">
              <a:srgbClr val="000000">
                <a:alpha val="34510"/>
              </a:srgbClr>
            </a:outerShdw>
          </a:effectLst>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050" u="none" cap="none" strike="noStrike">
              <a:solidFill>
                <a:schemeClr val="lt1"/>
              </a:solidFill>
              <a:latin typeface="Arial"/>
              <a:ea typeface="Arial"/>
              <a:cs typeface="Arial"/>
              <a:sym typeface="Arial"/>
            </a:endParaRPr>
          </a:p>
        </p:txBody>
      </p:sp>
      <p:sp>
        <p:nvSpPr>
          <p:cNvPr id="647" name="Shape 647"/>
          <p:cNvSpPr/>
          <p:nvPr/>
        </p:nvSpPr>
        <p:spPr>
          <a:xfrm>
            <a:off x="6259171" y="1558547"/>
            <a:ext cx="1267800" cy="1131900"/>
          </a:xfrm>
          <a:prstGeom prst="ellipse">
            <a:avLst/>
          </a:prstGeom>
          <a:solidFill>
            <a:srgbClr val="D8E2F3"/>
          </a:solidFill>
          <a:ln>
            <a:noFill/>
          </a:ln>
          <a:effectLst>
            <a:outerShdw blurRad="39999" rotWithShape="0" dir="5400000" dist="23000">
              <a:srgbClr val="000000">
                <a:alpha val="34510"/>
              </a:srgbClr>
            </a:outerShdw>
          </a:effectLst>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050" u="none" cap="none" strike="noStrike">
              <a:solidFill>
                <a:schemeClr val="lt1"/>
              </a:solidFill>
              <a:latin typeface="Arial"/>
              <a:ea typeface="Arial"/>
              <a:cs typeface="Arial"/>
              <a:sym typeface="Arial"/>
            </a:endParaRPr>
          </a:p>
        </p:txBody>
      </p:sp>
      <p:sp>
        <p:nvSpPr>
          <p:cNvPr id="648" name="Shape 648"/>
          <p:cNvSpPr txBox="1"/>
          <p:nvPr/>
        </p:nvSpPr>
        <p:spPr>
          <a:xfrm>
            <a:off x="6311364" y="1721719"/>
            <a:ext cx="1215600" cy="5541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rPr b="1" i="0" lang="en-CA" sz="1500" u="none" cap="none" strike="noStrike">
                <a:solidFill>
                  <a:srgbClr val="000000"/>
                </a:solidFill>
                <a:latin typeface="Arial"/>
                <a:ea typeface="Arial"/>
                <a:cs typeface="Arial"/>
                <a:sym typeface="Arial"/>
              </a:rPr>
              <a:t>LINCDIRE Team</a:t>
            </a:r>
          </a:p>
        </p:txBody>
      </p:sp>
      <p:sp>
        <p:nvSpPr>
          <p:cNvPr id="649" name="Shape 649"/>
          <p:cNvSpPr txBox="1"/>
          <p:nvPr/>
        </p:nvSpPr>
        <p:spPr>
          <a:xfrm>
            <a:off x="6376161" y="1182056"/>
            <a:ext cx="1882500" cy="3765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rPr b="1" i="0" lang="en-CA" sz="1500" u="none" cap="none" strike="noStrike">
                <a:solidFill>
                  <a:srgbClr val="000000"/>
                </a:solidFill>
                <a:latin typeface="Arial"/>
                <a:ea typeface="Arial"/>
                <a:cs typeface="Arial"/>
                <a:sym typeface="Arial"/>
              </a:rPr>
              <a:t>Core teachers</a:t>
            </a:r>
          </a:p>
        </p:txBody>
      </p:sp>
      <p:sp>
        <p:nvSpPr>
          <p:cNvPr id="650" name="Shape 650"/>
          <p:cNvSpPr txBox="1"/>
          <p:nvPr/>
        </p:nvSpPr>
        <p:spPr>
          <a:xfrm>
            <a:off x="6463770" y="412263"/>
            <a:ext cx="2282400" cy="323100"/>
          </a:xfrm>
          <a:prstGeom prst="rect">
            <a:avLst/>
          </a:prstGeom>
          <a:noFill/>
          <a:ln>
            <a:noFill/>
          </a:ln>
        </p:spPr>
        <p:txBody>
          <a:bodyPr anchorCtr="0" anchor="t" bIns="45700" lIns="91425" rIns="91425" wrap="square" tIns="45700">
            <a:noAutofit/>
          </a:bodyPr>
          <a:lstStyle/>
          <a:p>
            <a:pPr indent="0" lvl="0" marL="0" rtl="0" algn="ctr">
              <a:spcBef>
                <a:spcPts val="0"/>
              </a:spcBef>
              <a:buClr>
                <a:schemeClr val="dk1"/>
              </a:buClr>
              <a:buFont typeface="Arial"/>
              <a:buNone/>
            </a:pPr>
            <a:r>
              <a:rPr b="1" lang="en-CA" sz="1500">
                <a:solidFill>
                  <a:schemeClr val="dk1"/>
                </a:solidFill>
              </a:rPr>
              <a:t>Expanded circle of teachers</a:t>
            </a:r>
          </a:p>
          <a:p>
            <a:pPr indent="0" lvl="0" marL="0" marR="0" rtl="0" algn="ctr">
              <a:lnSpc>
                <a:spcPct val="100000"/>
              </a:lnSpc>
              <a:spcBef>
                <a:spcPts val="0"/>
              </a:spcBef>
              <a:spcAft>
                <a:spcPts val="0"/>
              </a:spcAft>
              <a:buClr>
                <a:srgbClr val="000000"/>
              </a:buClr>
              <a:buFont typeface="Arial"/>
              <a:buNone/>
            </a:pPr>
            <a:r>
              <a:t/>
            </a:r>
            <a:endParaRPr b="1" sz="1500"/>
          </a:p>
        </p:txBody>
      </p:sp>
      <p:pic>
        <p:nvPicPr>
          <p:cNvPr id="651" name="Shape 651"/>
          <p:cNvPicPr preferRelativeResize="0"/>
          <p:nvPr/>
        </p:nvPicPr>
        <p:blipFill>
          <a:blip r:embed="rId3">
            <a:alphaModFix/>
          </a:blip>
          <a:stretch>
            <a:fillRect/>
          </a:stretch>
        </p:blipFill>
        <p:spPr>
          <a:xfrm>
            <a:off x="142400" y="1620577"/>
            <a:ext cx="5124866" cy="3369125"/>
          </a:xfrm>
          <a:prstGeom prst="rect">
            <a:avLst/>
          </a:prstGeom>
          <a:noFill/>
          <a:ln>
            <a:noFill/>
          </a:ln>
        </p:spPr>
      </p:pic>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5" name="Shape 655"/>
        <p:cNvGrpSpPr/>
        <p:nvPr/>
      </p:nvGrpSpPr>
      <p:grpSpPr>
        <a:xfrm>
          <a:off x="0" y="0"/>
          <a:ext cx="0" cy="0"/>
          <a:chOff x="0" y="0"/>
          <a:chExt cx="0" cy="0"/>
        </a:xfrm>
      </p:grpSpPr>
      <p:sp>
        <p:nvSpPr>
          <p:cNvPr id="656" name="Shape 656"/>
          <p:cNvSpPr txBox="1"/>
          <p:nvPr>
            <p:ph type="title"/>
          </p:nvPr>
        </p:nvSpPr>
        <p:spPr>
          <a:xfrm>
            <a:off x="628651" y="1360268"/>
            <a:ext cx="7886700" cy="994200"/>
          </a:xfrm>
          <a:prstGeom prst="rect">
            <a:avLst/>
          </a:prstGeom>
        </p:spPr>
        <p:txBody>
          <a:bodyPr anchorCtr="0" anchor="ctr" bIns="91425" lIns="91425" rIns="91425" wrap="square" tIns="91425">
            <a:noAutofit/>
          </a:bodyPr>
          <a:lstStyle/>
          <a:p>
            <a:pPr indent="0" lvl="0" marL="0" algn="ctr">
              <a:spcBef>
                <a:spcPts val="0"/>
              </a:spcBef>
              <a:buNone/>
            </a:pPr>
            <a:r>
              <a:rPr lang="en-CA"/>
              <a:t>Lessons learned so far</a:t>
            </a:r>
          </a:p>
        </p:txBody>
      </p:sp>
      <p:pic>
        <p:nvPicPr>
          <p:cNvPr descr="Free vector graphic: Study, Boy, Book, Glasses, Learning - Free ..." id="657" name="Shape 657"/>
          <p:cNvPicPr preferRelativeResize="0"/>
          <p:nvPr/>
        </p:nvPicPr>
        <p:blipFill>
          <a:blip r:embed="rId3">
            <a:alphaModFix/>
          </a:blip>
          <a:stretch>
            <a:fillRect/>
          </a:stretch>
        </p:blipFill>
        <p:spPr>
          <a:xfrm>
            <a:off x="3015075" y="2633850"/>
            <a:ext cx="3113851" cy="2325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1" name="Shape 661"/>
        <p:cNvGrpSpPr/>
        <p:nvPr/>
      </p:nvGrpSpPr>
      <p:grpSpPr>
        <a:xfrm>
          <a:off x="0" y="0"/>
          <a:ext cx="0" cy="0"/>
          <a:chOff x="0" y="0"/>
          <a:chExt cx="0" cy="0"/>
        </a:xfrm>
      </p:grpSpPr>
      <p:sp>
        <p:nvSpPr>
          <p:cNvPr id="662" name="Shape 662"/>
          <p:cNvSpPr txBox="1"/>
          <p:nvPr>
            <p:ph type="title"/>
          </p:nvPr>
        </p:nvSpPr>
        <p:spPr>
          <a:xfrm>
            <a:off x="1485905" y="121447"/>
            <a:ext cx="6367500" cy="756000"/>
          </a:xfrm>
          <a:prstGeom prst="rect">
            <a:avLst/>
          </a:prstGeom>
          <a:noFill/>
          <a:ln>
            <a:noFill/>
          </a:ln>
        </p:spPr>
        <p:txBody>
          <a:bodyPr anchorCtr="0" anchor="ctr" bIns="34275" lIns="68550" rIns="68550" wrap="square" tIns="34275">
            <a:noAutofit/>
          </a:bodyPr>
          <a:lstStyle/>
          <a:p>
            <a:pPr indent="0" lvl="0" marL="0" marR="0" rtl="0" algn="ctr">
              <a:lnSpc>
                <a:spcPct val="100000"/>
              </a:lnSpc>
              <a:spcBef>
                <a:spcPts val="0"/>
              </a:spcBef>
              <a:spcAft>
                <a:spcPts val="0"/>
              </a:spcAft>
              <a:buClr>
                <a:schemeClr val="dk1"/>
              </a:buClr>
              <a:buFont typeface="Calibri"/>
              <a:buNone/>
            </a:pPr>
            <a:r>
              <a:rPr b="0" i="0" lang="en-CA" sz="3000" u="none" cap="none" strike="noStrike">
                <a:solidFill>
                  <a:schemeClr val="dk1"/>
                </a:solidFill>
                <a:latin typeface="Calibri"/>
                <a:ea typeface="Calibri"/>
                <a:cs typeface="Calibri"/>
                <a:sym typeface="Calibri"/>
              </a:rPr>
              <a:t>Paradigm shift </a:t>
            </a:r>
            <a:br>
              <a:rPr b="0" i="0" lang="en-CA" sz="3000" u="none" cap="none" strike="noStrike">
                <a:solidFill>
                  <a:schemeClr val="dk1"/>
                </a:solidFill>
                <a:latin typeface="Calibri"/>
                <a:ea typeface="Calibri"/>
                <a:cs typeface="Calibri"/>
                <a:sym typeface="Calibri"/>
              </a:rPr>
            </a:br>
            <a:r>
              <a:rPr b="0" i="0" lang="en-CA" sz="3000" u="none" cap="none" strike="noStrike">
                <a:solidFill>
                  <a:schemeClr val="dk1"/>
                </a:solidFill>
                <a:latin typeface="Calibri"/>
                <a:ea typeface="Calibri"/>
                <a:cs typeface="Calibri"/>
                <a:sym typeface="Calibri"/>
              </a:rPr>
              <a:t>Multilingualism           Plurilingualism</a:t>
            </a:r>
          </a:p>
        </p:txBody>
      </p:sp>
      <p:sp>
        <p:nvSpPr>
          <p:cNvPr id="663" name="Shape 663"/>
          <p:cNvSpPr/>
          <p:nvPr/>
        </p:nvSpPr>
        <p:spPr>
          <a:xfrm>
            <a:off x="4381506" y="546497"/>
            <a:ext cx="733500" cy="363000"/>
          </a:xfrm>
          <a:prstGeom prst="rightArrow">
            <a:avLst>
              <a:gd fmla="val 16253" name="adj1"/>
              <a:gd fmla="val 50000" name="adj2"/>
            </a:avLst>
          </a:prstGeom>
          <a:solidFill>
            <a:srgbClr val="2F0000"/>
          </a:solidFill>
          <a:ln>
            <a:noFill/>
          </a:ln>
        </p:spPr>
        <p:txBody>
          <a:bodyPr anchorCtr="0" anchor="ctr" bIns="34275" lIns="68550" rIns="68550"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pic>
        <p:nvPicPr>
          <p:cNvPr id="664" name="Shape 664"/>
          <p:cNvPicPr preferRelativeResize="0"/>
          <p:nvPr/>
        </p:nvPicPr>
        <p:blipFill>
          <a:blip r:embed="rId3">
            <a:alphaModFix/>
          </a:blip>
          <a:stretch>
            <a:fillRect/>
          </a:stretch>
        </p:blipFill>
        <p:spPr>
          <a:xfrm>
            <a:off x="329113" y="1135250"/>
            <a:ext cx="8485774" cy="3891650"/>
          </a:xfrm>
          <a:prstGeom prst="rect">
            <a:avLst/>
          </a:prstGeom>
          <a:noFill/>
          <a:ln>
            <a:noFill/>
          </a:ln>
        </p:spPr>
      </p:pic>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8" name="Shape 668"/>
        <p:cNvGrpSpPr/>
        <p:nvPr/>
      </p:nvGrpSpPr>
      <p:grpSpPr>
        <a:xfrm>
          <a:off x="0" y="0"/>
          <a:ext cx="0" cy="0"/>
          <a:chOff x="0" y="0"/>
          <a:chExt cx="0" cy="0"/>
        </a:xfrm>
      </p:grpSpPr>
      <p:sp>
        <p:nvSpPr>
          <p:cNvPr id="669" name="Shape 669"/>
          <p:cNvSpPr txBox="1"/>
          <p:nvPr>
            <p:ph type="title"/>
          </p:nvPr>
        </p:nvSpPr>
        <p:spPr>
          <a:xfrm>
            <a:off x="453991" y="191648"/>
            <a:ext cx="7886700" cy="527400"/>
          </a:xfrm>
          <a:prstGeom prst="rect">
            <a:avLst/>
          </a:prstGeom>
          <a:noFill/>
          <a:ln>
            <a:noFill/>
          </a:ln>
        </p:spPr>
        <p:txBody>
          <a:bodyPr anchorCtr="0" anchor="ctr" bIns="34275" lIns="68575" rIns="68575" wrap="square" tIns="34275">
            <a:noAutofit/>
          </a:bodyPr>
          <a:lstStyle/>
          <a:p>
            <a:pPr indent="0" lvl="0" marL="0" marR="0" rtl="0" algn="l">
              <a:lnSpc>
                <a:spcPct val="90000"/>
              </a:lnSpc>
              <a:spcBef>
                <a:spcPts val="0"/>
              </a:spcBef>
              <a:spcAft>
                <a:spcPts val="0"/>
              </a:spcAft>
              <a:buClr>
                <a:schemeClr val="dk1"/>
              </a:buClr>
              <a:buFont typeface="Calibri"/>
              <a:buNone/>
            </a:pPr>
            <a:br>
              <a:rPr b="0" i="0" lang="en-CA" sz="3300" u="none" cap="none" strike="noStrike">
                <a:solidFill>
                  <a:schemeClr val="dk1"/>
                </a:solidFill>
                <a:latin typeface="Calibri"/>
                <a:ea typeface="Calibri"/>
                <a:cs typeface="Calibri"/>
                <a:sym typeface="Calibri"/>
              </a:rPr>
            </a:br>
            <a:r>
              <a:rPr b="1" lang="en-CA"/>
              <a:t>Perceptions of Educators &amp; Researchers</a:t>
            </a:r>
            <a:r>
              <a:rPr b="1" i="0" lang="en-CA" sz="3300" u="none" cap="none" strike="noStrike">
                <a:solidFill>
                  <a:schemeClr val="dk1"/>
                </a:solidFill>
                <a:latin typeface="Calibri"/>
                <a:ea typeface="Calibri"/>
                <a:cs typeface="Calibri"/>
                <a:sym typeface="Calibri"/>
              </a:rPr>
              <a:t> </a:t>
            </a:r>
          </a:p>
        </p:txBody>
      </p:sp>
      <p:sp>
        <p:nvSpPr>
          <p:cNvPr id="670" name="Shape 670"/>
          <p:cNvSpPr txBox="1"/>
          <p:nvPr>
            <p:ph idx="1" type="body"/>
          </p:nvPr>
        </p:nvSpPr>
        <p:spPr>
          <a:xfrm>
            <a:off x="628650" y="934950"/>
            <a:ext cx="7886700" cy="3775500"/>
          </a:xfrm>
          <a:prstGeom prst="rect">
            <a:avLst/>
          </a:prstGeom>
          <a:solidFill>
            <a:srgbClr val="B3C6E7"/>
          </a:solidFill>
          <a:ln>
            <a:noFill/>
          </a:ln>
        </p:spPr>
        <p:txBody>
          <a:bodyPr anchorCtr="0" anchor="t" bIns="34275" lIns="68575" rIns="68575" wrap="square" tIns="34275">
            <a:noAutofit/>
          </a:bodyPr>
          <a:lstStyle/>
          <a:p>
            <a:pPr indent="88900" lvl="0" marL="177800" marR="0" rtl="0" algn="l">
              <a:lnSpc>
                <a:spcPct val="90000"/>
              </a:lnSpc>
              <a:spcBef>
                <a:spcPts val="0"/>
              </a:spcBef>
              <a:spcAft>
                <a:spcPts val="0"/>
              </a:spcAft>
              <a:buClr>
                <a:schemeClr val="dk1"/>
              </a:buClr>
              <a:buFont typeface="Noto Sans"/>
              <a:buNone/>
            </a:pPr>
            <a:r>
              <a:t/>
            </a:r>
            <a:endParaRPr b="0" i="0" sz="2100" u="none" cap="none" strike="noStrike">
              <a:solidFill>
                <a:schemeClr val="dk1"/>
              </a:solidFill>
              <a:latin typeface="Calibri"/>
              <a:ea typeface="Calibri"/>
              <a:cs typeface="Calibri"/>
              <a:sym typeface="Calibri"/>
            </a:endParaRPr>
          </a:p>
          <a:p>
            <a:pPr indent="88900" lvl="0" marL="177800" marR="0" rtl="0" algn="l">
              <a:lnSpc>
                <a:spcPct val="90000"/>
              </a:lnSpc>
              <a:spcBef>
                <a:spcPts val="0"/>
              </a:spcBef>
              <a:spcAft>
                <a:spcPts val="0"/>
              </a:spcAft>
              <a:buClr>
                <a:schemeClr val="dk1"/>
              </a:buClr>
              <a:buSzPts val="2000"/>
              <a:buFont typeface="Noto Sans"/>
              <a:buChar char="❖"/>
            </a:pPr>
            <a:r>
              <a:rPr b="0" i="0" lang="en-CA" sz="2000" u="none" cap="none" strike="noStrike">
                <a:solidFill>
                  <a:schemeClr val="dk1"/>
                </a:solidFill>
                <a:latin typeface="Calibri"/>
                <a:ea typeface="Calibri"/>
                <a:cs typeface="Calibri"/>
                <a:sym typeface="Calibri"/>
              </a:rPr>
              <a:t>Learning by doing: our progress as a team</a:t>
            </a:r>
          </a:p>
          <a:p>
            <a:pPr indent="0" lvl="0" marL="177800" marR="0" rtl="0" algn="l">
              <a:lnSpc>
                <a:spcPct val="90000"/>
              </a:lnSpc>
              <a:spcBef>
                <a:spcPts val="0"/>
              </a:spcBef>
              <a:spcAft>
                <a:spcPts val="0"/>
              </a:spcAft>
              <a:buClr>
                <a:schemeClr val="dk1"/>
              </a:buClr>
              <a:buFont typeface="Arial"/>
              <a:buNone/>
            </a:pPr>
            <a:r>
              <a:t/>
            </a:r>
            <a:endParaRPr b="0" i="0" sz="2000" u="none" cap="none" strike="noStrike">
              <a:solidFill>
                <a:schemeClr val="dk1"/>
              </a:solidFill>
              <a:latin typeface="Calibri"/>
              <a:ea typeface="Calibri"/>
              <a:cs typeface="Calibri"/>
              <a:sym typeface="Calibri"/>
            </a:endParaRPr>
          </a:p>
          <a:p>
            <a:pPr indent="88900" lvl="0" marL="177800" marR="0" rtl="0" algn="l">
              <a:lnSpc>
                <a:spcPct val="90000"/>
              </a:lnSpc>
              <a:spcBef>
                <a:spcPts val="0"/>
              </a:spcBef>
              <a:spcAft>
                <a:spcPts val="0"/>
              </a:spcAft>
              <a:buClr>
                <a:schemeClr val="dk1"/>
              </a:buClr>
              <a:buSzPts val="2000"/>
              <a:buFont typeface="Noto Sans"/>
              <a:buChar char="❖"/>
            </a:pPr>
            <a:r>
              <a:rPr b="0" i="0" lang="en-CA" sz="2000" u="none" cap="none" strike="noStrike">
                <a:solidFill>
                  <a:schemeClr val="dk1"/>
                </a:solidFill>
                <a:latin typeface="Calibri"/>
                <a:ea typeface="Calibri"/>
                <a:cs typeface="Calibri"/>
                <a:sym typeface="Calibri"/>
              </a:rPr>
              <a:t>Reaching out to the communities (teachers and learners) → cascading effect → teachers as professional developers/trainers</a:t>
            </a:r>
          </a:p>
          <a:p>
            <a:pPr indent="0" lvl="0" marL="177800" marR="0" rtl="0" algn="l">
              <a:lnSpc>
                <a:spcPct val="90000"/>
              </a:lnSpc>
              <a:spcBef>
                <a:spcPts val="0"/>
              </a:spcBef>
              <a:spcAft>
                <a:spcPts val="0"/>
              </a:spcAft>
              <a:buClr>
                <a:schemeClr val="dk1"/>
              </a:buClr>
              <a:buFont typeface="Arial"/>
              <a:buNone/>
            </a:pPr>
            <a:r>
              <a:t/>
            </a:r>
            <a:endParaRPr b="0" i="0" sz="2000" u="none" cap="none" strike="noStrike">
              <a:solidFill>
                <a:schemeClr val="dk1"/>
              </a:solidFill>
              <a:latin typeface="Calibri"/>
              <a:ea typeface="Calibri"/>
              <a:cs typeface="Calibri"/>
              <a:sym typeface="Calibri"/>
            </a:endParaRPr>
          </a:p>
          <a:p>
            <a:pPr indent="88900" lvl="0" marL="177800" marR="0" rtl="0" algn="l">
              <a:lnSpc>
                <a:spcPct val="90000"/>
              </a:lnSpc>
              <a:spcBef>
                <a:spcPts val="0"/>
              </a:spcBef>
              <a:spcAft>
                <a:spcPts val="0"/>
              </a:spcAft>
              <a:buClr>
                <a:schemeClr val="dk1"/>
              </a:buClr>
              <a:buSzPts val="2000"/>
              <a:buFont typeface="Noto Sans"/>
              <a:buChar char="❖"/>
            </a:pPr>
            <a:r>
              <a:rPr b="0" i="0" lang="en-CA" sz="2000" u="none" cap="none" strike="noStrike">
                <a:solidFill>
                  <a:schemeClr val="dk1"/>
                </a:solidFill>
                <a:latin typeface="Calibri"/>
                <a:ea typeface="Calibri"/>
                <a:cs typeface="Calibri"/>
                <a:sym typeface="Calibri"/>
              </a:rPr>
              <a:t>Fleshing out plurilingualism and action-oriented approach</a:t>
            </a:r>
          </a:p>
          <a:p>
            <a:pPr indent="0" lvl="0" marL="177800" marR="0" rtl="0" algn="l">
              <a:lnSpc>
                <a:spcPct val="90000"/>
              </a:lnSpc>
              <a:spcBef>
                <a:spcPts val="0"/>
              </a:spcBef>
              <a:spcAft>
                <a:spcPts val="0"/>
              </a:spcAft>
              <a:buClr>
                <a:schemeClr val="dk1"/>
              </a:buClr>
              <a:buFont typeface="Arial"/>
              <a:buNone/>
            </a:pPr>
            <a:r>
              <a:t/>
            </a:r>
            <a:endParaRPr b="0" i="0" sz="2000" u="none" cap="none" strike="noStrike">
              <a:solidFill>
                <a:schemeClr val="dk1"/>
              </a:solidFill>
              <a:latin typeface="Calibri"/>
              <a:ea typeface="Calibri"/>
              <a:cs typeface="Calibri"/>
              <a:sym typeface="Calibri"/>
            </a:endParaRPr>
          </a:p>
          <a:p>
            <a:pPr indent="88900" lvl="0" marL="177800" marR="0" rtl="0" algn="l">
              <a:lnSpc>
                <a:spcPct val="90000"/>
              </a:lnSpc>
              <a:spcBef>
                <a:spcPts val="0"/>
              </a:spcBef>
              <a:spcAft>
                <a:spcPts val="0"/>
              </a:spcAft>
              <a:buClr>
                <a:schemeClr val="dk1"/>
              </a:buClr>
              <a:buSzPts val="2000"/>
              <a:buFont typeface="Noto Sans"/>
              <a:buChar char="❖"/>
            </a:pPr>
            <a:r>
              <a:rPr b="0" i="0" lang="en-CA" sz="2000" u="none" cap="none" strike="noStrike">
                <a:solidFill>
                  <a:schemeClr val="dk1"/>
                </a:solidFill>
                <a:latin typeface="Calibri"/>
                <a:ea typeface="Calibri"/>
                <a:cs typeface="Calibri"/>
                <a:sym typeface="Calibri"/>
              </a:rPr>
              <a:t>Making the Medicine Wheel accessible to non-indigenous teachers</a:t>
            </a:r>
          </a:p>
          <a:p>
            <a:pPr indent="0" lvl="0" marL="177800" marR="0" rtl="0" algn="l">
              <a:lnSpc>
                <a:spcPct val="90000"/>
              </a:lnSpc>
              <a:spcBef>
                <a:spcPts val="0"/>
              </a:spcBef>
              <a:spcAft>
                <a:spcPts val="0"/>
              </a:spcAft>
              <a:buClr>
                <a:schemeClr val="dk1"/>
              </a:buClr>
              <a:buFont typeface="Arial"/>
              <a:buNone/>
            </a:pPr>
            <a:r>
              <a:t/>
            </a:r>
            <a:endParaRPr b="0" i="0" sz="2000" u="none" cap="none" strike="noStrike">
              <a:solidFill>
                <a:schemeClr val="dk1"/>
              </a:solidFill>
              <a:latin typeface="Calibri"/>
              <a:ea typeface="Calibri"/>
              <a:cs typeface="Calibri"/>
              <a:sym typeface="Calibri"/>
            </a:endParaRPr>
          </a:p>
          <a:p>
            <a:pPr indent="88900" lvl="0" marL="177800" marR="0" rtl="0" algn="l">
              <a:lnSpc>
                <a:spcPct val="90000"/>
              </a:lnSpc>
              <a:spcBef>
                <a:spcPts val="0"/>
              </a:spcBef>
              <a:spcAft>
                <a:spcPts val="0"/>
              </a:spcAft>
              <a:buClr>
                <a:schemeClr val="dk1"/>
              </a:buClr>
              <a:buSzPts val="2000"/>
              <a:buFont typeface="Noto Sans"/>
              <a:buChar char="❖"/>
            </a:pPr>
            <a:r>
              <a:rPr b="0" i="0" lang="en-CA" sz="2000" u="none" cap="none" strike="noStrike">
                <a:solidFill>
                  <a:schemeClr val="dk1"/>
                </a:solidFill>
                <a:latin typeface="Calibri"/>
                <a:ea typeface="Calibri"/>
                <a:cs typeface="Calibri"/>
                <a:sym typeface="Calibri"/>
              </a:rPr>
              <a:t>Making western (humanistic) views of learning accessible to indigenous teachers</a:t>
            </a:r>
          </a:p>
          <a:p>
            <a:pPr indent="88900" lvl="0" marL="177800" marR="0" rtl="0" algn="l">
              <a:lnSpc>
                <a:spcPct val="90000"/>
              </a:lnSpc>
              <a:spcBef>
                <a:spcPts val="0"/>
              </a:spcBef>
              <a:spcAft>
                <a:spcPts val="0"/>
              </a:spcAft>
              <a:buClr>
                <a:schemeClr val="dk1"/>
              </a:buClr>
              <a:buFont typeface="Noto Sans"/>
              <a:buNone/>
            </a:pPr>
            <a:r>
              <a:t/>
            </a:r>
            <a:endParaRPr b="0" i="0" sz="21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Font typeface="Arial"/>
              <a:buNone/>
            </a:pPr>
            <a:r>
              <a:t/>
            </a:r>
            <a:endParaRPr b="0" i="0" sz="2100" u="none" cap="none" strike="noStrike">
              <a:solidFill>
                <a:schemeClr val="dk1"/>
              </a:solidFill>
              <a:latin typeface="Calibri"/>
              <a:ea typeface="Calibri"/>
              <a:cs typeface="Calibri"/>
              <a:sym typeface="Calibri"/>
            </a:endParaRPr>
          </a:p>
        </p:txBody>
      </p:sp>
      <p:sp>
        <p:nvSpPr>
          <p:cNvPr id="671" name="Shape 671"/>
          <p:cNvSpPr txBox="1"/>
          <p:nvPr>
            <p:ph idx="12" type="sldNum"/>
          </p:nvPr>
        </p:nvSpPr>
        <p:spPr>
          <a:xfrm>
            <a:off x="6457951" y="4767262"/>
            <a:ext cx="2057400" cy="273900"/>
          </a:xfrm>
          <a:prstGeom prst="rect">
            <a:avLst/>
          </a:prstGeom>
          <a:noFill/>
          <a:ln>
            <a:noFill/>
          </a:ln>
        </p:spPr>
        <p:txBody>
          <a:bodyPr anchorCtr="0" anchor="ctr" bIns="34275" lIns="68575" rIns="68575" wrap="square" tIns="34275">
            <a:noAutofit/>
          </a:bodyPr>
          <a:lstStyle/>
          <a:p>
            <a:pPr indent="0" lvl="0" marL="0" marR="0" rtl="0" algn="l">
              <a:lnSpc>
                <a:spcPct val="100000"/>
              </a:lnSpc>
              <a:spcBef>
                <a:spcPts val="0"/>
              </a:spcBef>
              <a:spcAft>
                <a:spcPts val="0"/>
              </a:spcAft>
              <a:buClr>
                <a:srgbClr val="888888"/>
              </a:buClr>
              <a:buFont typeface="Calibri"/>
              <a:buNone/>
            </a:pPr>
            <a:r>
              <a:t/>
            </a:r>
            <a:endParaRPr b="0" i="0" sz="1100" u="none" cap="none" strike="noStrike">
              <a:solidFill>
                <a:srgbClr val="888888"/>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1" name="Shape 481"/>
        <p:cNvGrpSpPr/>
        <p:nvPr/>
      </p:nvGrpSpPr>
      <p:grpSpPr>
        <a:xfrm>
          <a:off x="0" y="0"/>
          <a:ext cx="0" cy="0"/>
          <a:chOff x="0" y="0"/>
          <a:chExt cx="0" cy="0"/>
        </a:xfrm>
      </p:grpSpPr>
      <p:sp>
        <p:nvSpPr>
          <p:cNvPr id="482" name="Shape 482"/>
          <p:cNvSpPr txBox="1"/>
          <p:nvPr>
            <p:ph idx="1" type="body"/>
          </p:nvPr>
        </p:nvSpPr>
        <p:spPr>
          <a:xfrm>
            <a:off x="378650" y="862876"/>
            <a:ext cx="7886700" cy="4073100"/>
          </a:xfrm>
          <a:prstGeom prst="rect">
            <a:avLst/>
          </a:prstGeom>
        </p:spPr>
        <p:txBody>
          <a:bodyPr anchorCtr="0" anchor="t" bIns="91425" lIns="91425" rIns="91425" wrap="square" tIns="91425">
            <a:noAutofit/>
          </a:bodyPr>
          <a:lstStyle/>
          <a:p>
            <a:pPr indent="0" lvl="0" marL="0" rtl="0">
              <a:lnSpc>
                <a:spcPct val="100000"/>
              </a:lnSpc>
              <a:spcBef>
                <a:spcPts val="0"/>
              </a:spcBef>
              <a:spcAft>
                <a:spcPts val="1200"/>
              </a:spcAft>
              <a:buNone/>
            </a:pPr>
            <a:r>
              <a:rPr b="1" lang="en-CA" sz="2400">
                <a:latin typeface="Times New Roman"/>
                <a:ea typeface="Times New Roman"/>
                <a:cs typeface="Times New Roman"/>
                <a:sym typeface="Times New Roman"/>
              </a:rPr>
              <a:t>Symposium Overview</a:t>
            </a:r>
          </a:p>
          <a:p>
            <a:pPr indent="0" lvl="0" marL="0" rtl="0">
              <a:lnSpc>
                <a:spcPct val="100000"/>
              </a:lnSpc>
              <a:spcBef>
                <a:spcPts val="1000"/>
              </a:spcBef>
              <a:spcAft>
                <a:spcPts val="1200"/>
              </a:spcAft>
              <a:buNone/>
            </a:pPr>
            <a:r>
              <a:rPr b="1" lang="en-CA" sz="1500">
                <a:latin typeface="Times New Roman"/>
                <a:ea typeface="Times New Roman"/>
                <a:cs typeface="Times New Roman"/>
                <a:sym typeface="Times New Roman"/>
              </a:rPr>
              <a:t>Promoting plurilingualism in North America through a CEFR-inspired pedagogical online platform: LINCDIRE and LITE </a:t>
            </a:r>
            <a:r>
              <a:rPr b="1" i="1" lang="en-CA" sz="1500">
                <a:latin typeface="Times New Roman"/>
                <a:ea typeface="Times New Roman"/>
                <a:cs typeface="Times New Roman"/>
                <a:sym typeface="Times New Roman"/>
              </a:rPr>
              <a:t>(Enrica Piccardo) </a:t>
            </a:r>
            <a:br>
              <a:rPr b="1" lang="en-CA" sz="1500">
                <a:latin typeface="Times New Roman"/>
                <a:ea typeface="Times New Roman"/>
                <a:cs typeface="Times New Roman"/>
                <a:sym typeface="Times New Roman"/>
              </a:rPr>
            </a:br>
            <a:br>
              <a:rPr b="1" lang="en-CA" sz="1500">
                <a:latin typeface="Times New Roman"/>
                <a:ea typeface="Times New Roman"/>
                <a:cs typeface="Times New Roman"/>
                <a:sym typeface="Times New Roman"/>
              </a:rPr>
            </a:br>
            <a:r>
              <a:rPr b="1" lang="en-CA" sz="1500">
                <a:latin typeface="Times New Roman"/>
                <a:ea typeface="Times New Roman"/>
                <a:cs typeface="Times New Roman"/>
                <a:sym typeface="Times New Roman"/>
              </a:rPr>
              <a:t>The development of a pedagogical framework fusing Western and Indigenous approaches for plurilingual and pluricultural learning environments </a:t>
            </a:r>
            <a:r>
              <a:rPr b="1" i="1" lang="en-CA" sz="1500">
                <a:latin typeface="Times New Roman"/>
                <a:ea typeface="Times New Roman"/>
                <a:cs typeface="Times New Roman"/>
                <a:sym typeface="Times New Roman"/>
              </a:rPr>
              <a:t>(Aline Germain-Rutherford &amp; Alan Corbiere)</a:t>
            </a:r>
            <a:br>
              <a:rPr b="1" i="1" lang="en-CA" sz="1500">
                <a:latin typeface="Times New Roman"/>
                <a:ea typeface="Times New Roman"/>
                <a:cs typeface="Times New Roman"/>
                <a:sym typeface="Times New Roman"/>
              </a:rPr>
            </a:br>
            <a:br>
              <a:rPr b="1" lang="en-CA" sz="1500">
                <a:latin typeface="Times New Roman"/>
                <a:ea typeface="Times New Roman"/>
                <a:cs typeface="Times New Roman"/>
                <a:sym typeface="Times New Roman"/>
              </a:rPr>
            </a:br>
            <a:r>
              <a:rPr b="1" lang="en-CA" sz="1500">
                <a:latin typeface="Times New Roman"/>
                <a:ea typeface="Times New Roman"/>
                <a:cs typeface="Times New Roman"/>
                <a:sym typeface="Times New Roman"/>
              </a:rPr>
              <a:t>Developing plurilingual, action-oriented tasks: Implications for pedagogy and teacher and student beliefs </a:t>
            </a:r>
            <a:r>
              <a:rPr b="1" i="1" lang="en-CA" sz="1500">
                <a:latin typeface="Times New Roman"/>
                <a:ea typeface="Times New Roman"/>
                <a:cs typeface="Times New Roman"/>
                <a:sym typeface="Times New Roman"/>
              </a:rPr>
              <a:t>(Sara Potkonjak)</a:t>
            </a:r>
            <a:br>
              <a:rPr b="1" lang="en-CA" sz="1500">
                <a:latin typeface="Times New Roman"/>
                <a:ea typeface="Times New Roman"/>
                <a:cs typeface="Times New Roman"/>
                <a:sym typeface="Times New Roman"/>
              </a:rPr>
            </a:br>
            <a:br>
              <a:rPr b="1" lang="en-CA" sz="1500">
                <a:latin typeface="Times New Roman"/>
                <a:ea typeface="Times New Roman"/>
                <a:cs typeface="Times New Roman"/>
                <a:sym typeface="Times New Roman"/>
              </a:rPr>
            </a:br>
            <a:r>
              <a:rPr b="1" lang="en-CA" sz="1500">
                <a:latin typeface="Times New Roman"/>
                <a:ea typeface="Times New Roman"/>
                <a:cs typeface="Times New Roman"/>
                <a:sym typeface="Times New Roman"/>
              </a:rPr>
              <a:t>Exploring the potential of technology to promote linguistic and cultural diversity: A plurilingual e-portfolio approach </a:t>
            </a:r>
            <a:r>
              <a:rPr b="1" i="1" lang="en-CA" sz="1500">
                <a:latin typeface="Times New Roman"/>
                <a:ea typeface="Times New Roman"/>
                <a:cs typeface="Times New Roman"/>
                <a:sym typeface="Times New Roman"/>
              </a:rPr>
              <a:t>(Geoff Lawrence &amp; Kris Johnston)</a:t>
            </a:r>
          </a:p>
          <a:p>
            <a:pPr indent="0" lvl="0" marL="0" rtl="0">
              <a:lnSpc>
                <a:spcPct val="100000"/>
              </a:lnSpc>
              <a:spcBef>
                <a:spcPts val="1000"/>
              </a:spcBef>
              <a:spcAft>
                <a:spcPts val="1200"/>
              </a:spcAft>
              <a:buNone/>
            </a:pPr>
            <a:r>
              <a:rPr b="1" lang="en-CA" sz="1500">
                <a:latin typeface="Times New Roman"/>
                <a:ea typeface="Times New Roman"/>
                <a:cs typeface="Times New Roman"/>
                <a:sym typeface="Times New Roman"/>
              </a:rPr>
              <a:t>Opening remarks for discussion </a:t>
            </a:r>
            <a:r>
              <a:rPr b="1" i="1" lang="en-CA" sz="1500">
                <a:latin typeface="Times New Roman"/>
                <a:ea typeface="Times New Roman"/>
                <a:cs typeface="Times New Roman"/>
                <a:sym typeface="Times New Roman"/>
              </a:rPr>
              <a:t>(Heather Lotherington) </a:t>
            </a:r>
          </a:p>
        </p:txBody>
      </p:sp>
      <p:pic>
        <p:nvPicPr>
          <p:cNvPr id="483" name="Shape 483"/>
          <p:cNvPicPr preferRelativeResize="0"/>
          <p:nvPr/>
        </p:nvPicPr>
        <p:blipFill rotWithShape="1">
          <a:blip r:embed="rId3">
            <a:alphaModFix/>
          </a:blip>
          <a:srcRect b="0" l="0" r="0" t="0"/>
          <a:stretch/>
        </p:blipFill>
        <p:spPr>
          <a:xfrm>
            <a:off x="313300" y="-580676"/>
            <a:ext cx="3532500" cy="2437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5" name="Shape 675"/>
        <p:cNvGrpSpPr/>
        <p:nvPr/>
      </p:nvGrpSpPr>
      <p:grpSpPr>
        <a:xfrm>
          <a:off x="0" y="0"/>
          <a:ext cx="0" cy="0"/>
          <a:chOff x="0" y="0"/>
          <a:chExt cx="0" cy="0"/>
        </a:xfrm>
      </p:grpSpPr>
      <p:sp>
        <p:nvSpPr>
          <p:cNvPr id="676" name="Shape 676"/>
          <p:cNvSpPr txBox="1"/>
          <p:nvPr>
            <p:ph idx="1" type="body"/>
          </p:nvPr>
        </p:nvSpPr>
        <p:spPr>
          <a:xfrm>
            <a:off x="185000" y="924826"/>
            <a:ext cx="7886700" cy="4073100"/>
          </a:xfrm>
          <a:prstGeom prst="rect">
            <a:avLst/>
          </a:prstGeom>
        </p:spPr>
        <p:txBody>
          <a:bodyPr anchorCtr="0" anchor="t" bIns="91425" lIns="91425" rIns="91425" wrap="square" tIns="91425">
            <a:noAutofit/>
          </a:bodyPr>
          <a:lstStyle/>
          <a:p>
            <a:pPr indent="0" lvl="0" marL="0" rtl="0">
              <a:lnSpc>
                <a:spcPct val="100000"/>
              </a:lnSpc>
              <a:spcBef>
                <a:spcPts val="0"/>
              </a:spcBef>
              <a:spcAft>
                <a:spcPts val="1200"/>
              </a:spcAft>
              <a:buNone/>
            </a:pPr>
            <a:r>
              <a:rPr b="1" lang="en-CA" sz="2400">
                <a:latin typeface="Times New Roman"/>
                <a:ea typeface="Times New Roman"/>
                <a:cs typeface="Times New Roman"/>
                <a:sym typeface="Times New Roman"/>
              </a:rPr>
              <a:t>Symposium Overview</a:t>
            </a:r>
          </a:p>
          <a:p>
            <a:pPr indent="0" lvl="0" marL="0" rtl="0">
              <a:lnSpc>
                <a:spcPct val="100000"/>
              </a:lnSpc>
              <a:spcBef>
                <a:spcPts val="1000"/>
              </a:spcBef>
              <a:spcAft>
                <a:spcPts val="1200"/>
              </a:spcAft>
              <a:buNone/>
            </a:pPr>
            <a:r>
              <a:rPr b="1" lang="en-CA" sz="1500">
                <a:solidFill>
                  <a:srgbClr val="B7B7B7"/>
                </a:solidFill>
                <a:latin typeface="Times New Roman"/>
                <a:ea typeface="Times New Roman"/>
                <a:cs typeface="Times New Roman"/>
                <a:sym typeface="Times New Roman"/>
              </a:rPr>
              <a:t>Promoting plurilingualism in North America through a CEFR-inspired pedagogical online platform: LINCDIRE and LITE </a:t>
            </a:r>
            <a:r>
              <a:rPr b="1" i="1" lang="en-CA" sz="1500">
                <a:solidFill>
                  <a:srgbClr val="B7B7B7"/>
                </a:solidFill>
                <a:latin typeface="Times New Roman"/>
                <a:ea typeface="Times New Roman"/>
                <a:cs typeface="Times New Roman"/>
                <a:sym typeface="Times New Roman"/>
              </a:rPr>
              <a:t>(Enrica Piccardo) </a:t>
            </a:r>
            <a:br>
              <a:rPr b="1" lang="en-CA" sz="1500">
                <a:latin typeface="Times New Roman"/>
                <a:ea typeface="Times New Roman"/>
                <a:cs typeface="Times New Roman"/>
                <a:sym typeface="Times New Roman"/>
              </a:rPr>
            </a:br>
            <a:br>
              <a:rPr b="1" lang="en-CA" sz="1500">
                <a:latin typeface="Times New Roman"/>
                <a:ea typeface="Times New Roman"/>
                <a:cs typeface="Times New Roman"/>
                <a:sym typeface="Times New Roman"/>
              </a:rPr>
            </a:br>
            <a:r>
              <a:rPr b="1" lang="en-CA" sz="1500">
                <a:latin typeface="Times New Roman"/>
                <a:ea typeface="Times New Roman"/>
                <a:cs typeface="Times New Roman"/>
                <a:sym typeface="Times New Roman"/>
              </a:rPr>
              <a:t>The development of a pedagogical framework fusing Western and Indigenous approaches for plurilingual and pluricultural learning environments </a:t>
            </a:r>
            <a:r>
              <a:rPr b="1" i="1" lang="en-CA" sz="1500">
                <a:latin typeface="Times New Roman"/>
                <a:ea typeface="Times New Roman"/>
                <a:cs typeface="Times New Roman"/>
                <a:sym typeface="Times New Roman"/>
              </a:rPr>
              <a:t>(Aline Germain-Rutherford &amp; Alan Corbiere)</a:t>
            </a:r>
            <a:br>
              <a:rPr b="1" i="1" lang="en-CA" sz="1500">
                <a:latin typeface="Times New Roman"/>
                <a:ea typeface="Times New Roman"/>
                <a:cs typeface="Times New Roman"/>
                <a:sym typeface="Times New Roman"/>
              </a:rPr>
            </a:br>
            <a:br>
              <a:rPr b="1" lang="en-CA" sz="1500">
                <a:latin typeface="Times New Roman"/>
                <a:ea typeface="Times New Roman"/>
                <a:cs typeface="Times New Roman"/>
                <a:sym typeface="Times New Roman"/>
              </a:rPr>
            </a:br>
            <a:r>
              <a:rPr b="1" lang="en-CA" sz="1500">
                <a:solidFill>
                  <a:srgbClr val="B7B7B7"/>
                </a:solidFill>
                <a:latin typeface="Times New Roman"/>
                <a:ea typeface="Times New Roman"/>
                <a:cs typeface="Times New Roman"/>
                <a:sym typeface="Times New Roman"/>
              </a:rPr>
              <a:t>Developing plurilingual, action-oriented tasks: Implications for pedagogy and teacher and student beliefs </a:t>
            </a:r>
            <a:r>
              <a:rPr b="1" i="1" lang="en-CA" sz="1500">
                <a:solidFill>
                  <a:srgbClr val="B7B7B7"/>
                </a:solidFill>
                <a:latin typeface="Times New Roman"/>
                <a:ea typeface="Times New Roman"/>
                <a:cs typeface="Times New Roman"/>
                <a:sym typeface="Times New Roman"/>
              </a:rPr>
              <a:t>(Sara Potkonjak)</a:t>
            </a:r>
            <a:br>
              <a:rPr b="1" lang="en-CA" sz="1500">
                <a:solidFill>
                  <a:srgbClr val="B7B7B7"/>
                </a:solidFill>
                <a:latin typeface="Times New Roman"/>
                <a:ea typeface="Times New Roman"/>
                <a:cs typeface="Times New Roman"/>
                <a:sym typeface="Times New Roman"/>
              </a:rPr>
            </a:br>
            <a:br>
              <a:rPr b="1" lang="en-CA" sz="1500">
                <a:solidFill>
                  <a:srgbClr val="B7B7B7"/>
                </a:solidFill>
                <a:latin typeface="Times New Roman"/>
                <a:ea typeface="Times New Roman"/>
                <a:cs typeface="Times New Roman"/>
                <a:sym typeface="Times New Roman"/>
              </a:rPr>
            </a:br>
            <a:r>
              <a:rPr b="1" lang="en-CA" sz="1500">
                <a:solidFill>
                  <a:srgbClr val="B7B7B7"/>
                </a:solidFill>
                <a:latin typeface="Times New Roman"/>
                <a:ea typeface="Times New Roman"/>
                <a:cs typeface="Times New Roman"/>
                <a:sym typeface="Times New Roman"/>
              </a:rPr>
              <a:t>Exploring the potential of technology to promote linguistic and cultural diversity: A plurilingual e-portfolio approach </a:t>
            </a:r>
            <a:r>
              <a:rPr b="1" i="1" lang="en-CA" sz="1500">
                <a:solidFill>
                  <a:srgbClr val="B7B7B7"/>
                </a:solidFill>
                <a:latin typeface="Times New Roman"/>
                <a:ea typeface="Times New Roman"/>
                <a:cs typeface="Times New Roman"/>
                <a:sym typeface="Times New Roman"/>
              </a:rPr>
              <a:t>(Geoff Lawrence &amp; Kris Johnston)</a:t>
            </a:r>
          </a:p>
          <a:p>
            <a:pPr indent="0" lvl="0" marL="0" rtl="0">
              <a:lnSpc>
                <a:spcPct val="100000"/>
              </a:lnSpc>
              <a:spcBef>
                <a:spcPts val="1000"/>
              </a:spcBef>
              <a:spcAft>
                <a:spcPts val="1200"/>
              </a:spcAft>
              <a:buNone/>
            </a:pPr>
            <a:r>
              <a:rPr b="1" lang="en-CA" sz="1500">
                <a:solidFill>
                  <a:srgbClr val="B7B7B7"/>
                </a:solidFill>
                <a:latin typeface="Times New Roman"/>
                <a:ea typeface="Times New Roman"/>
                <a:cs typeface="Times New Roman"/>
                <a:sym typeface="Times New Roman"/>
              </a:rPr>
              <a:t>Opening remarks for discussion </a:t>
            </a:r>
            <a:r>
              <a:rPr b="1" i="1" lang="en-CA" sz="1500">
                <a:solidFill>
                  <a:srgbClr val="B7B7B7"/>
                </a:solidFill>
                <a:latin typeface="Times New Roman"/>
                <a:ea typeface="Times New Roman"/>
                <a:cs typeface="Times New Roman"/>
                <a:sym typeface="Times New Roman"/>
              </a:rPr>
              <a:t>(Heather Lotherington) </a:t>
            </a:r>
          </a:p>
        </p:txBody>
      </p:sp>
      <p:pic>
        <p:nvPicPr>
          <p:cNvPr id="677" name="Shape 677"/>
          <p:cNvPicPr preferRelativeResize="0"/>
          <p:nvPr/>
        </p:nvPicPr>
        <p:blipFill rotWithShape="1">
          <a:blip r:embed="rId3">
            <a:alphaModFix/>
          </a:blip>
          <a:srcRect b="0" l="0" r="0" t="0"/>
          <a:stretch/>
        </p:blipFill>
        <p:spPr>
          <a:xfrm>
            <a:off x="313300" y="-580676"/>
            <a:ext cx="3532500" cy="2437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1" name="Shape 681"/>
        <p:cNvGrpSpPr/>
        <p:nvPr/>
      </p:nvGrpSpPr>
      <p:grpSpPr>
        <a:xfrm>
          <a:off x="0" y="0"/>
          <a:ext cx="0" cy="0"/>
          <a:chOff x="0" y="0"/>
          <a:chExt cx="0" cy="0"/>
        </a:xfrm>
      </p:grpSpPr>
      <p:grpSp>
        <p:nvGrpSpPr>
          <p:cNvPr id="682" name="Shape 682"/>
          <p:cNvGrpSpPr/>
          <p:nvPr/>
        </p:nvGrpSpPr>
        <p:grpSpPr>
          <a:xfrm>
            <a:off x="3521049" y="526"/>
            <a:ext cx="4918944" cy="5191457"/>
            <a:chOff x="2638342" y="523"/>
            <a:chExt cx="4531918" cy="5043187"/>
          </a:xfrm>
        </p:grpSpPr>
        <p:sp>
          <p:nvSpPr>
            <p:cNvPr id="683" name="Shape 683"/>
            <p:cNvSpPr/>
            <p:nvPr/>
          </p:nvSpPr>
          <p:spPr>
            <a:xfrm>
              <a:off x="2952055" y="569868"/>
              <a:ext cx="3904500" cy="3904500"/>
            </a:xfrm>
            <a:prstGeom prst="blockArc">
              <a:avLst>
                <a:gd fmla="val 12600000" name="adj1"/>
                <a:gd fmla="val 16200000" name="adj2"/>
                <a:gd fmla="val 4525" name="adj3"/>
              </a:avLst>
            </a:prstGeom>
            <a:solidFill>
              <a:srgbClr val="FFDBA7"/>
            </a:solidFill>
            <a:ln>
              <a:noFill/>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84" name="Shape 684"/>
            <p:cNvSpPr/>
            <p:nvPr/>
          </p:nvSpPr>
          <p:spPr>
            <a:xfrm>
              <a:off x="2952055" y="569868"/>
              <a:ext cx="3904500" cy="3904500"/>
            </a:xfrm>
            <a:prstGeom prst="blockArc">
              <a:avLst>
                <a:gd fmla="val 9000000" name="adj1"/>
                <a:gd fmla="val 12600000" name="adj2"/>
                <a:gd fmla="val 4525" name="adj3"/>
              </a:avLst>
            </a:prstGeom>
            <a:solidFill>
              <a:srgbClr val="FFDBA7"/>
            </a:solidFill>
            <a:ln>
              <a:noFill/>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85" name="Shape 685"/>
            <p:cNvSpPr/>
            <p:nvPr/>
          </p:nvSpPr>
          <p:spPr>
            <a:xfrm>
              <a:off x="2952055" y="569868"/>
              <a:ext cx="3904500" cy="3904500"/>
            </a:xfrm>
            <a:prstGeom prst="blockArc">
              <a:avLst>
                <a:gd fmla="val 5400000" name="adj1"/>
                <a:gd fmla="val 9000000" name="adj2"/>
                <a:gd fmla="val 4525" name="adj3"/>
              </a:avLst>
            </a:prstGeom>
            <a:solidFill>
              <a:srgbClr val="FFDBA7"/>
            </a:solidFill>
            <a:ln>
              <a:noFill/>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86" name="Shape 686"/>
            <p:cNvSpPr/>
            <p:nvPr/>
          </p:nvSpPr>
          <p:spPr>
            <a:xfrm>
              <a:off x="2952055" y="569868"/>
              <a:ext cx="3904500" cy="3904500"/>
            </a:xfrm>
            <a:prstGeom prst="blockArc">
              <a:avLst>
                <a:gd fmla="val 1800000" name="adj1"/>
                <a:gd fmla="val 5400000" name="adj2"/>
                <a:gd fmla="val 4525" name="adj3"/>
              </a:avLst>
            </a:prstGeom>
            <a:solidFill>
              <a:srgbClr val="FFDBA7"/>
            </a:solidFill>
            <a:ln>
              <a:noFill/>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87" name="Shape 687"/>
            <p:cNvSpPr/>
            <p:nvPr/>
          </p:nvSpPr>
          <p:spPr>
            <a:xfrm>
              <a:off x="2952055" y="569868"/>
              <a:ext cx="3904500" cy="3904500"/>
            </a:xfrm>
            <a:prstGeom prst="blockArc">
              <a:avLst>
                <a:gd fmla="val 19800000" name="adj1"/>
                <a:gd fmla="val 1800000" name="adj2"/>
                <a:gd fmla="val 4525" name="adj3"/>
              </a:avLst>
            </a:prstGeom>
            <a:solidFill>
              <a:srgbClr val="FFDBA7"/>
            </a:solidFill>
            <a:ln>
              <a:noFill/>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88" name="Shape 688"/>
            <p:cNvSpPr/>
            <p:nvPr/>
          </p:nvSpPr>
          <p:spPr>
            <a:xfrm>
              <a:off x="2952055" y="569868"/>
              <a:ext cx="3904500" cy="3904500"/>
            </a:xfrm>
            <a:prstGeom prst="blockArc">
              <a:avLst>
                <a:gd fmla="val 16200000" name="adj1"/>
                <a:gd fmla="val 19800000" name="adj2"/>
                <a:gd fmla="val 4525" name="adj3"/>
              </a:avLst>
            </a:prstGeom>
            <a:solidFill>
              <a:srgbClr val="FFDBA7"/>
            </a:solidFill>
            <a:ln>
              <a:noFill/>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89" name="Shape 689"/>
            <p:cNvSpPr/>
            <p:nvPr/>
          </p:nvSpPr>
          <p:spPr>
            <a:xfrm>
              <a:off x="3702525" y="1359700"/>
              <a:ext cx="2403600" cy="2325000"/>
            </a:xfrm>
            <a:prstGeom prst="ellipse">
              <a:avLst/>
            </a:prstGeom>
            <a:solidFill>
              <a:schemeClr val="accent4"/>
            </a:solidFill>
            <a:ln cap="flat" cmpd="sng" w="38100">
              <a:solidFill>
                <a:schemeClr val="lt1"/>
              </a:solidFill>
              <a:prstDash val="solid"/>
              <a:round/>
              <a:headEnd len="med" w="med" type="none"/>
              <a:tailEnd len="med" w="med" type="none"/>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90" name="Shape 690"/>
            <p:cNvSpPr txBox="1"/>
            <p:nvPr/>
          </p:nvSpPr>
          <p:spPr>
            <a:xfrm>
              <a:off x="4054523" y="1700167"/>
              <a:ext cx="1699500" cy="1644000"/>
            </a:xfrm>
            <a:prstGeom prst="rect">
              <a:avLst/>
            </a:prstGeom>
            <a:noFill/>
            <a:ln>
              <a:noFill/>
            </a:ln>
          </p:spPr>
          <p:txBody>
            <a:bodyPr anchorCtr="0" anchor="ctr" bIns="22850" lIns="22850" rIns="22850" wrap="square" tIns="22850">
              <a:noAutofit/>
            </a:bodyPr>
            <a:lstStyle/>
            <a:p>
              <a:pPr indent="0" lvl="0" marL="0" marR="0" rtl="0" algn="ctr">
                <a:lnSpc>
                  <a:spcPct val="90000"/>
                </a:lnSpc>
                <a:spcBef>
                  <a:spcPts val="0"/>
                </a:spcBef>
                <a:spcAft>
                  <a:spcPts val="0"/>
                </a:spcAft>
                <a:buClr>
                  <a:srgbClr val="000000"/>
                </a:buClr>
                <a:buFont typeface="Arial"/>
                <a:buNone/>
              </a:pPr>
              <a:r>
                <a:t/>
              </a:r>
              <a:endParaRPr b="1" i="0" sz="1800" u="none" cap="none" strike="noStrike">
                <a:solidFill>
                  <a:schemeClr val="lt1"/>
                </a:solidFill>
                <a:latin typeface="Arial"/>
                <a:ea typeface="Arial"/>
                <a:cs typeface="Arial"/>
                <a:sym typeface="Arial"/>
              </a:endParaRPr>
            </a:p>
            <a:p>
              <a:pPr indent="0" lvl="0" marL="0" marR="0" rtl="0" algn="ctr">
                <a:lnSpc>
                  <a:spcPct val="90000"/>
                </a:lnSpc>
                <a:spcBef>
                  <a:spcPts val="630"/>
                </a:spcBef>
                <a:spcAft>
                  <a:spcPts val="0"/>
                </a:spcAft>
                <a:buClr>
                  <a:schemeClr val="lt1"/>
                </a:buClr>
                <a:buFont typeface="Arial"/>
                <a:buNone/>
              </a:pPr>
              <a:r>
                <a:rPr b="1" i="0" lang="en-CA" sz="2000" u="none" cap="none" strike="noStrike">
                  <a:solidFill>
                    <a:schemeClr val="lt1"/>
                  </a:solidFill>
                  <a:latin typeface="Arial"/>
                  <a:ea typeface="Arial"/>
                  <a:cs typeface="Arial"/>
                  <a:sym typeface="Arial"/>
                </a:rPr>
                <a:t>Sociocultural</a:t>
              </a:r>
            </a:p>
            <a:p>
              <a:pPr indent="0" lvl="0" marL="0" marR="0" rtl="0" algn="ctr">
                <a:lnSpc>
                  <a:spcPct val="90000"/>
                </a:lnSpc>
                <a:spcBef>
                  <a:spcPts val="630"/>
                </a:spcBef>
                <a:spcAft>
                  <a:spcPts val="0"/>
                </a:spcAft>
                <a:buClr>
                  <a:schemeClr val="lt1"/>
                </a:buClr>
                <a:buFont typeface="Arial"/>
                <a:buNone/>
              </a:pPr>
              <a:r>
                <a:rPr b="1" i="0" lang="en-CA" sz="2000" u="none" cap="none" strike="noStrike">
                  <a:solidFill>
                    <a:schemeClr val="lt1"/>
                  </a:solidFill>
                  <a:latin typeface="Arial"/>
                  <a:ea typeface="Arial"/>
                  <a:cs typeface="Arial"/>
                  <a:sym typeface="Arial"/>
                </a:rPr>
                <a:t> Theories </a:t>
              </a:r>
            </a:p>
            <a:p>
              <a:pPr indent="0" lvl="0" marL="0" marR="0" rtl="0" algn="ctr">
                <a:lnSpc>
                  <a:spcPct val="90000"/>
                </a:lnSpc>
                <a:spcBef>
                  <a:spcPts val="630"/>
                </a:spcBef>
                <a:spcAft>
                  <a:spcPts val="0"/>
                </a:spcAft>
                <a:buClr>
                  <a:schemeClr val="lt1"/>
                </a:buClr>
                <a:buFont typeface="Arial"/>
                <a:buNone/>
              </a:pPr>
              <a:r>
                <a:rPr b="1" i="0" lang="en-CA" sz="2000" u="none" cap="none" strike="noStrike">
                  <a:solidFill>
                    <a:schemeClr val="lt1"/>
                  </a:solidFill>
                  <a:latin typeface="Arial"/>
                  <a:ea typeface="Arial"/>
                  <a:cs typeface="Arial"/>
                  <a:sym typeface="Arial"/>
                </a:rPr>
                <a:t>of</a:t>
              </a:r>
            </a:p>
            <a:p>
              <a:pPr indent="0" lvl="0" marL="0" marR="0" rtl="0" algn="ctr">
                <a:lnSpc>
                  <a:spcPct val="90000"/>
                </a:lnSpc>
                <a:spcBef>
                  <a:spcPts val="630"/>
                </a:spcBef>
                <a:spcAft>
                  <a:spcPts val="0"/>
                </a:spcAft>
                <a:buClr>
                  <a:schemeClr val="lt1"/>
                </a:buClr>
                <a:buFont typeface="Arial"/>
                <a:buNone/>
              </a:pPr>
              <a:r>
                <a:rPr b="1" i="0" lang="en-CA" sz="2000" u="none" cap="none" strike="noStrike">
                  <a:solidFill>
                    <a:schemeClr val="lt1"/>
                  </a:solidFill>
                  <a:latin typeface="Arial"/>
                  <a:ea typeface="Arial"/>
                  <a:cs typeface="Arial"/>
                  <a:sym typeface="Arial"/>
                </a:rPr>
                <a:t>Learning</a:t>
              </a:r>
            </a:p>
            <a:p>
              <a:pPr indent="0" lvl="0" marL="0" marR="0" rtl="0" algn="ctr">
                <a:lnSpc>
                  <a:spcPct val="90000"/>
                </a:lnSpc>
                <a:spcBef>
                  <a:spcPts val="630"/>
                </a:spcBef>
                <a:spcAft>
                  <a:spcPts val="0"/>
                </a:spcAft>
                <a:buClr>
                  <a:srgbClr val="000000"/>
                </a:buClr>
                <a:buFont typeface="Arial"/>
                <a:buNone/>
              </a:pPr>
              <a:r>
                <a:t/>
              </a:r>
              <a:endParaRPr b="1" i="0" sz="1400" u="none" cap="none" strike="noStrike">
                <a:solidFill>
                  <a:schemeClr val="lt1"/>
                </a:solidFill>
                <a:latin typeface="Arial"/>
                <a:ea typeface="Arial"/>
                <a:cs typeface="Arial"/>
                <a:sym typeface="Arial"/>
              </a:endParaRPr>
            </a:p>
          </p:txBody>
        </p:sp>
        <p:sp>
          <p:nvSpPr>
            <p:cNvPr id="691" name="Shape 691"/>
            <p:cNvSpPr/>
            <p:nvPr/>
          </p:nvSpPr>
          <p:spPr>
            <a:xfrm>
              <a:off x="4290803" y="523"/>
              <a:ext cx="1227000" cy="1227000"/>
            </a:xfrm>
            <a:prstGeom prst="ellipse">
              <a:avLst/>
            </a:prstGeom>
            <a:solidFill>
              <a:schemeClr val="accent4"/>
            </a:solidFill>
            <a:ln cap="flat" cmpd="sng" w="38100">
              <a:solidFill>
                <a:schemeClr val="lt1"/>
              </a:solidFill>
              <a:prstDash val="solid"/>
              <a:round/>
              <a:headEnd len="med" w="med" type="none"/>
              <a:tailEnd len="med" w="med" type="none"/>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92" name="Shape 692"/>
            <p:cNvSpPr txBox="1"/>
            <p:nvPr/>
          </p:nvSpPr>
          <p:spPr>
            <a:xfrm>
              <a:off x="4470498" y="180218"/>
              <a:ext cx="867600" cy="867600"/>
            </a:xfrm>
            <a:prstGeom prst="rect">
              <a:avLst/>
            </a:prstGeom>
            <a:noFill/>
            <a:ln>
              <a:noFill/>
            </a:ln>
          </p:spPr>
          <p:txBody>
            <a:bodyPr anchorCtr="0" anchor="ctr" bIns="12700" lIns="12700" rIns="12700" wrap="square" tIns="12700">
              <a:noAutofit/>
            </a:bodyPr>
            <a:lstStyle/>
            <a:p>
              <a:pPr indent="-6350" lvl="1" marL="57150" marR="0" rtl="0" algn="ctr">
                <a:lnSpc>
                  <a:spcPct val="90000"/>
                </a:lnSpc>
                <a:spcBef>
                  <a:spcPts val="0"/>
                </a:spcBef>
                <a:spcAft>
                  <a:spcPts val="0"/>
                </a:spcAft>
                <a:buClr>
                  <a:schemeClr val="lt1"/>
                </a:buClr>
                <a:buFont typeface="Arial"/>
                <a:buNone/>
              </a:pPr>
              <a:r>
                <a:rPr b="1" i="0" lang="en-CA" sz="1000" u="none" cap="none" strike="noStrike">
                  <a:solidFill>
                    <a:schemeClr val="lt1"/>
                  </a:solidFill>
                  <a:latin typeface="Arial"/>
                  <a:ea typeface="Arial"/>
                  <a:cs typeface="Arial"/>
                  <a:sym typeface="Arial"/>
                </a:rPr>
                <a:t>Socio-constructivist approach</a:t>
              </a:r>
            </a:p>
            <a:p>
              <a:pPr indent="-6350" lvl="1" marL="57150" marR="0" rtl="0" algn="ctr">
                <a:lnSpc>
                  <a:spcPct val="90000"/>
                </a:lnSpc>
                <a:spcBef>
                  <a:spcPts val="150"/>
                </a:spcBef>
                <a:spcAft>
                  <a:spcPts val="0"/>
                </a:spcAft>
                <a:buClr>
                  <a:schemeClr val="lt1"/>
                </a:buClr>
                <a:buFont typeface="Arial"/>
                <a:buNone/>
              </a:pPr>
              <a:r>
                <a:rPr b="0" i="0" lang="en-CA" sz="1000" u="none" cap="none" strike="noStrike">
                  <a:solidFill>
                    <a:schemeClr val="lt1"/>
                  </a:solidFill>
                  <a:latin typeface="Arial"/>
                  <a:ea typeface="Arial"/>
                  <a:cs typeface="Arial"/>
                  <a:sym typeface="Arial"/>
                </a:rPr>
                <a:t>(Vygotsky)</a:t>
              </a:r>
            </a:p>
          </p:txBody>
        </p:sp>
        <p:sp>
          <p:nvSpPr>
            <p:cNvPr id="693" name="Shape 693"/>
            <p:cNvSpPr/>
            <p:nvPr/>
          </p:nvSpPr>
          <p:spPr>
            <a:xfrm>
              <a:off x="5943260" y="954570"/>
              <a:ext cx="1227000" cy="1227000"/>
            </a:xfrm>
            <a:prstGeom prst="ellipse">
              <a:avLst/>
            </a:prstGeom>
            <a:solidFill>
              <a:schemeClr val="accent4"/>
            </a:solidFill>
            <a:ln cap="flat" cmpd="sng" w="38100">
              <a:solidFill>
                <a:schemeClr val="lt1"/>
              </a:solidFill>
              <a:prstDash val="solid"/>
              <a:round/>
              <a:headEnd len="med" w="med" type="none"/>
              <a:tailEnd len="med" w="med" type="none"/>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94" name="Shape 694"/>
            <p:cNvSpPr txBox="1"/>
            <p:nvPr/>
          </p:nvSpPr>
          <p:spPr>
            <a:xfrm>
              <a:off x="6122955" y="1134266"/>
              <a:ext cx="867600" cy="867600"/>
            </a:xfrm>
            <a:prstGeom prst="rect">
              <a:avLst/>
            </a:prstGeom>
            <a:noFill/>
            <a:ln>
              <a:noFill/>
            </a:ln>
          </p:spPr>
          <p:txBody>
            <a:bodyPr anchorCtr="0" anchor="ctr" bIns="13950" lIns="13950" rIns="13950" wrap="square" tIns="13950">
              <a:noAutofit/>
            </a:bodyPr>
            <a:lstStyle/>
            <a:p>
              <a:pPr indent="-63500" lvl="2" marL="114300" marR="0" rtl="0" algn="ctr">
                <a:lnSpc>
                  <a:spcPct val="90000"/>
                </a:lnSpc>
                <a:spcBef>
                  <a:spcPts val="0"/>
                </a:spcBef>
                <a:spcAft>
                  <a:spcPts val="0"/>
                </a:spcAft>
                <a:buClr>
                  <a:schemeClr val="lt1"/>
                </a:buClr>
                <a:buFont typeface="Arial"/>
                <a:buNone/>
              </a:pPr>
              <a:r>
                <a:rPr b="1" i="0" lang="en-CA" sz="1100" u="none" cap="none" strike="noStrike">
                  <a:solidFill>
                    <a:schemeClr val="lt1"/>
                  </a:solidFill>
                  <a:latin typeface="Arial"/>
                  <a:ea typeface="Arial"/>
                  <a:cs typeface="Arial"/>
                  <a:sym typeface="Arial"/>
                </a:rPr>
                <a:t>Humanist approach</a:t>
              </a:r>
            </a:p>
            <a:p>
              <a:pPr indent="-63500" lvl="2" marL="114300" marR="0" rtl="0" algn="ctr">
                <a:lnSpc>
                  <a:spcPct val="90000"/>
                </a:lnSpc>
                <a:spcBef>
                  <a:spcPts val="165"/>
                </a:spcBef>
                <a:spcAft>
                  <a:spcPts val="0"/>
                </a:spcAft>
                <a:buClr>
                  <a:schemeClr val="lt1"/>
                </a:buClr>
                <a:buFont typeface="Arial"/>
                <a:buNone/>
              </a:pPr>
              <a:r>
                <a:rPr b="0" i="0" lang="en-CA" sz="1000" u="none" cap="none" strike="noStrike">
                  <a:solidFill>
                    <a:schemeClr val="lt1"/>
                  </a:solidFill>
                  <a:latin typeface="Arial"/>
                  <a:ea typeface="Arial"/>
                  <a:cs typeface="Arial"/>
                  <a:sym typeface="Arial"/>
                </a:rPr>
                <a:t>(Rogers, Maslow)</a:t>
              </a:r>
            </a:p>
          </p:txBody>
        </p:sp>
        <p:sp>
          <p:nvSpPr>
            <p:cNvPr id="695" name="Shape 695"/>
            <p:cNvSpPr/>
            <p:nvPr/>
          </p:nvSpPr>
          <p:spPr>
            <a:xfrm>
              <a:off x="5943260" y="2862664"/>
              <a:ext cx="1227000" cy="1227000"/>
            </a:xfrm>
            <a:prstGeom prst="ellipse">
              <a:avLst/>
            </a:prstGeom>
            <a:solidFill>
              <a:schemeClr val="accent4"/>
            </a:solidFill>
            <a:ln cap="flat" cmpd="sng" w="38100">
              <a:solidFill>
                <a:schemeClr val="lt1"/>
              </a:solidFill>
              <a:prstDash val="solid"/>
              <a:round/>
              <a:headEnd len="med" w="med" type="none"/>
              <a:tailEnd len="med" w="med" type="none"/>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96" name="Shape 696"/>
            <p:cNvSpPr txBox="1"/>
            <p:nvPr/>
          </p:nvSpPr>
          <p:spPr>
            <a:xfrm>
              <a:off x="6122955" y="3042358"/>
              <a:ext cx="867600" cy="867600"/>
            </a:xfrm>
            <a:prstGeom prst="rect">
              <a:avLst/>
            </a:prstGeom>
            <a:noFill/>
            <a:ln>
              <a:noFill/>
            </a:ln>
          </p:spPr>
          <p:txBody>
            <a:bodyPr anchorCtr="0" anchor="ctr" bIns="13950" lIns="13950" rIns="13950" wrap="square" tIns="13950">
              <a:noAutofit/>
            </a:bodyPr>
            <a:lstStyle/>
            <a:p>
              <a:pPr indent="-63500" lvl="2" marL="114300" marR="0" rtl="0" algn="ctr">
                <a:lnSpc>
                  <a:spcPct val="90000"/>
                </a:lnSpc>
                <a:spcBef>
                  <a:spcPts val="0"/>
                </a:spcBef>
                <a:spcAft>
                  <a:spcPts val="0"/>
                </a:spcAft>
                <a:buClr>
                  <a:schemeClr val="lt1"/>
                </a:buClr>
                <a:buFont typeface="Arial"/>
                <a:buNone/>
              </a:pPr>
              <a:r>
                <a:rPr b="1" i="0" lang="en-CA" sz="1100" u="none" cap="none" strike="noStrike">
                  <a:solidFill>
                    <a:schemeClr val="lt1"/>
                  </a:solidFill>
                  <a:latin typeface="Arial"/>
                  <a:ea typeface="Arial"/>
                  <a:cs typeface="Arial"/>
                  <a:sym typeface="Arial"/>
                </a:rPr>
                <a:t>Place / Community- based approach</a:t>
              </a:r>
            </a:p>
            <a:p>
              <a:pPr indent="-63500" lvl="2" marL="114300" marR="0" rtl="0" algn="ctr">
                <a:lnSpc>
                  <a:spcPct val="90000"/>
                </a:lnSpc>
                <a:spcBef>
                  <a:spcPts val="165"/>
                </a:spcBef>
                <a:spcAft>
                  <a:spcPts val="0"/>
                </a:spcAft>
                <a:buClr>
                  <a:schemeClr val="lt1"/>
                </a:buClr>
                <a:buFont typeface="Arial"/>
                <a:buNone/>
              </a:pPr>
              <a:r>
                <a:rPr b="0" i="0" lang="en-CA" sz="1100" u="none" cap="none" strike="noStrike">
                  <a:solidFill>
                    <a:schemeClr val="lt1"/>
                  </a:solidFill>
                  <a:latin typeface="Arial"/>
                  <a:ea typeface="Arial"/>
                  <a:cs typeface="Arial"/>
                  <a:sym typeface="Arial"/>
                </a:rPr>
                <a:t>(Sobel)</a:t>
              </a:r>
            </a:p>
          </p:txBody>
        </p:sp>
        <p:sp>
          <p:nvSpPr>
            <p:cNvPr id="697" name="Shape 697"/>
            <p:cNvSpPr/>
            <p:nvPr/>
          </p:nvSpPr>
          <p:spPr>
            <a:xfrm>
              <a:off x="4290803" y="3816710"/>
              <a:ext cx="1227000" cy="1227000"/>
            </a:xfrm>
            <a:prstGeom prst="ellipse">
              <a:avLst/>
            </a:prstGeom>
            <a:solidFill>
              <a:schemeClr val="accent4"/>
            </a:solidFill>
            <a:ln cap="flat" cmpd="sng" w="38100">
              <a:solidFill>
                <a:schemeClr val="lt1"/>
              </a:solidFill>
              <a:prstDash val="solid"/>
              <a:round/>
              <a:headEnd len="med" w="med" type="none"/>
              <a:tailEnd len="med" w="med" type="none"/>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98" name="Shape 698"/>
            <p:cNvSpPr txBox="1"/>
            <p:nvPr/>
          </p:nvSpPr>
          <p:spPr>
            <a:xfrm>
              <a:off x="4362542" y="3996400"/>
              <a:ext cx="1068000" cy="867600"/>
            </a:xfrm>
            <a:prstGeom prst="rect">
              <a:avLst/>
            </a:prstGeom>
            <a:noFill/>
            <a:ln>
              <a:noFill/>
            </a:ln>
          </p:spPr>
          <p:txBody>
            <a:bodyPr anchorCtr="0" anchor="ctr" bIns="13950" lIns="13950" rIns="13950" wrap="square" tIns="13950">
              <a:noAutofit/>
            </a:bodyPr>
            <a:lstStyle/>
            <a:p>
              <a:pPr indent="-63500" lvl="2" marL="114300" marR="0" rtl="0" algn="ctr">
                <a:lnSpc>
                  <a:spcPct val="90000"/>
                </a:lnSpc>
                <a:spcBef>
                  <a:spcPts val="0"/>
                </a:spcBef>
                <a:spcAft>
                  <a:spcPts val="0"/>
                </a:spcAft>
                <a:buClr>
                  <a:schemeClr val="lt1"/>
                </a:buClr>
                <a:buFont typeface="Arial"/>
                <a:buNone/>
              </a:pPr>
              <a:r>
                <a:rPr b="1" i="0" lang="en-CA" sz="1100" u="none" cap="none" strike="noStrike">
                  <a:solidFill>
                    <a:schemeClr val="lt1"/>
                  </a:solidFill>
                  <a:latin typeface="Arial"/>
                  <a:ea typeface="Arial"/>
                  <a:cs typeface="Arial"/>
                  <a:sym typeface="Arial"/>
                </a:rPr>
                <a:t>Action-</a:t>
              </a:r>
            </a:p>
            <a:p>
              <a:pPr indent="-63500" lvl="2" marL="114300" marR="0" rtl="0" algn="ctr">
                <a:lnSpc>
                  <a:spcPct val="90000"/>
                </a:lnSpc>
                <a:spcBef>
                  <a:spcPts val="0"/>
                </a:spcBef>
                <a:spcAft>
                  <a:spcPts val="0"/>
                </a:spcAft>
                <a:buClr>
                  <a:schemeClr val="lt1"/>
                </a:buClr>
                <a:buFont typeface="Arial"/>
                <a:buNone/>
              </a:pPr>
              <a:r>
                <a:rPr b="1" i="0" lang="en-CA" sz="1100" u="none" cap="none" strike="noStrike">
                  <a:solidFill>
                    <a:schemeClr val="lt1"/>
                  </a:solidFill>
                  <a:latin typeface="Arial"/>
                  <a:ea typeface="Arial"/>
                  <a:cs typeface="Arial"/>
                  <a:sym typeface="Arial"/>
                </a:rPr>
                <a:t>Oriented approach / TBA</a:t>
              </a:r>
            </a:p>
            <a:p>
              <a:pPr indent="-63500" lvl="2" marL="114300" marR="0" rtl="0" algn="ctr">
                <a:lnSpc>
                  <a:spcPct val="90000"/>
                </a:lnSpc>
                <a:spcBef>
                  <a:spcPts val="165"/>
                </a:spcBef>
                <a:spcAft>
                  <a:spcPts val="0"/>
                </a:spcAft>
                <a:buClr>
                  <a:schemeClr val="lt1"/>
                </a:buClr>
                <a:buFont typeface="Arial"/>
                <a:buNone/>
              </a:pPr>
              <a:r>
                <a:rPr b="0" i="0" lang="en-CA" sz="1000" u="none" cap="none" strike="noStrike">
                  <a:solidFill>
                    <a:schemeClr val="lt1"/>
                  </a:solidFill>
                  <a:latin typeface="Arial"/>
                  <a:ea typeface="Arial"/>
                  <a:cs typeface="Arial"/>
                  <a:sym typeface="Arial"/>
                </a:rPr>
                <a:t>(CoE</a:t>
              </a:r>
            </a:p>
            <a:p>
              <a:pPr indent="-63500" lvl="2" marL="114300" marR="0" rtl="0" algn="ctr">
                <a:lnSpc>
                  <a:spcPct val="90000"/>
                </a:lnSpc>
                <a:spcBef>
                  <a:spcPts val="165"/>
                </a:spcBef>
                <a:spcAft>
                  <a:spcPts val="0"/>
                </a:spcAft>
                <a:buClr>
                  <a:schemeClr val="lt1"/>
                </a:buClr>
                <a:buFont typeface="Arial"/>
                <a:buNone/>
              </a:pPr>
              <a:r>
                <a:rPr b="0" i="0" lang="en-CA" sz="1000" u="none" cap="none" strike="noStrike">
                  <a:solidFill>
                    <a:schemeClr val="lt1"/>
                  </a:solidFill>
                  <a:latin typeface="Arial"/>
                  <a:ea typeface="Arial"/>
                  <a:cs typeface="Arial"/>
                  <a:sym typeface="Arial"/>
                </a:rPr>
                <a:t> Nunan)</a:t>
              </a:r>
            </a:p>
          </p:txBody>
        </p:sp>
        <p:sp>
          <p:nvSpPr>
            <p:cNvPr id="699" name="Shape 699"/>
            <p:cNvSpPr/>
            <p:nvPr/>
          </p:nvSpPr>
          <p:spPr>
            <a:xfrm>
              <a:off x="2638342" y="2862664"/>
              <a:ext cx="1227000" cy="1227000"/>
            </a:xfrm>
            <a:prstGeom prst="ellipse">
              <a:avLst/>
            </a:prstGeom>
            <a:solidFill>
              <a:schemeClr val="accent4"/>
            </a:solidFill>
            <a:ln cap="flat" cmpd="sng" w="38100">
              <a:solidFill>
                <a:schemeClr val="lt1"/>
              </a:solidFill>
              <a:prstDash val="solid"/>
              <a:round/>
              <a:headEnd len="med" w="med" type="none"/>
              <a:tailEnd len="med" w="med" type="none"/>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00" name="Shape 700"/>
            <p:cNvSpPr txBox="1"/>
            <p:nvPr/>
          </p:nvSpPr>
          <p:spPr>
            <a:xfrm>
              <a:off x="2818041" y="3042358"/>
              <a:ext cx="867600" cy="867600"/>
            </a:xfrm>
            <a:prstGeom prst="rect">
              <a:avLst/>
            </a:prstGeom>
            <a:noFill/>
            <a:ln>
              <a:noFill/>
            </a:ln>
          </p:spPr>
          <p:txBody>
            <a:bodyPr anchorCtr="0" anchor="ctr" bIns="12700" lIns="12700" rIns="12700" wrap="square" tIns="12700">
              <a:noAutofit/>
            </a:bodyPr>
            <a:lstStyle/>
            <a:p>
              <a:pPr indent="-63500" lvl="2" marL="114300" marR="0" rtl="0" algn="ctr">
                <a:lnSpc>
                  <a:spcPct val="90000"/>
                </a:lnSpc>
                <a:spcBef>
                  <a:spcPts val="0"/>
                </a:spcBef>
                <a:spcAft>
                  <a:spcPts val="0"/>
                </a:spcAft>
                <a:buClr>
                  <a:schemeClr val="lt1"/>
                </a:buClr>
                <a:buFont typeface="Arial"/>
                <a:buNone/>
              </a:pPr>
              <a:r>
                <a:rPr b="1" i="0" lang="en-CA" sz="1000" u="none" cap="none" strike="noStrike">
                  <a:solidFill>
                    <a:schemeClr val="lt1"/>
                  </a:solidFill>
                  <a:latin typeface="Arial"/>
                  <a:ea typeface="Arial"/>
                  <a:cs typeface="Arial"/>
                  <a:sym typeface="Arial"/>
                </a:rPr>
                <a:t>Plurilingual</a:t>
              </a:r>
            </a:p>
            <a:p>
              <a:pPr indent="-63500" lvl="2" marL="114300" marR="0" rtl="0" algn="ctr">
                <a:lnSpc>
                  <a:spcPct val="90000"/>
                </a:lnSpc>
                <a:spcBef>
                  <a:spcPts val="150"/>
                </a:spcBef>
                <a:spcAft>
                  <a:spcPts val="0"/>
                </a:spcAft>
                <a:buClr>
                  <a:schemeClr val="lt1"/>
                </a:buClr>
                <a:buFont typeface="Arial"/>
                <a:buNone/>
              </a:pPr>
              <a:r>
                <a:rPr b="1" i="0" lang="en-CA" sz="1000" u="none" cap="none" strike="noStrike">
                  <a:solidFill>
                    <a:schemeClr val="lt1"/>
                  </a:solidFill>
                  <a:latin typeface="Arial"/>
                  <a:ea typeface="Arial"/>
                  <a:cs typeface="Arial"/>
                  <a:sym typeface="Arial"/>
                </a:rPr>
                <a:t>approach</a:t>
              </a:r>
            </a:p>
            <a:p>
              <a:pPr indent="-63500" lvl="2" marL="114300" marR="0" rtl="0" algn="ctr">
                <a:lnSpc>
                  <a:spcPct val="90000"/>
                </a:lnSpc>
                <a:spcBef>
                  <a:spcPts val="150"/>
                </a:spcBef>
                <a:spcAft>
                  <a:spcPts val="0"/>
                </a:spcAft>
                <a:buClr>
                  <a:schemeClr val="lt1"/>
                </a:buClr>
                <a:buFont typeface="Arial"/>
                <a:buNone/>
              </a:pPr>
              <a:r>
                <a:rPr b="0" i="0" lang="en-CA" sz="1000" u="none" cap="none" strike="noStrike">
                  <a:solidFill>
                    <a:schemeClr val="lt1"/>
                  </a:solidFill>
                  <a:latin typeface="Arial"/>
                  <a:ea typeface="Arial"/>
                  <a:cs typeface="Arial"/>
                  <a:sym typeface="Arial"/>
                </a:rPr>
                <a:t>(Council of Europe - CoE)</a:t>
              </a:r>
            </a:p>
          </p:txBody>
        </p:sp>
        <p:sp>
          <p:nvSpPr>
            <p:cNvPr id="701" name="Shape 701"/>
            <p:cNvSpPr/>
            <p:nvPr/>
          </p:nvSpPr>
          <p:spPr>
            <a:xfrm>
              <a:off x="2638342" y="954570"/>
              <a:ext cx="1227000" cy="1227000"/>
            </a:xfrm>
            <a:prstGeom prst="ellipse">
              <a:avLst/>
            </a:prstGeom>
            <a:solidFill>
              <a:schemeClr val="accent4"/>
            </a:solidFill>
            <a:ln cap="flat" cmpd="sng" w="38100">
              <a:solidFill>
                <a:schemeClr val="lt1"/>
              </a:solidFill>
              <a:prstDash val="solid"/>
              <a:round/>
              <a:headEnd len="med" w="med" type="none"/>
              <a:tailEnd len="med" w="med" type="none"/>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02" name="Shape 702"/>
            <p:cNvSpPr txBox="1"/>
            <p:nvPr/>
          </p:nvSpPr>
          <p:spPr>
            <a:xfrm>
              <a:off x="2818041" y="1134266"/>
              <a:ext cx="867600" cy="867600"/>
            </a:xfrm>
            <a:prstGeom prst="rect">
              <a:avLst/>
            </a:prstGeom>
            <a:noFill/>
            <a:ln>
              <a:noFill/>
            </a:ln>
          </p:spPr>
          <p:txBody>
            <a:bodyPr anchorCtr="0" anchor="ctr" bIns="12700" lIns="12700" rIns="12700" wrap="square" tIns="12700">
              <a:noAutofit/>
            </a:bodyPr>
            <a:lstStyle/>
            <a:p>
              <a:pPr indent="-63500" lvl="2" marL="114300" marR="0" rtl="0" algn="ctr">
                <a:lnSpc>
                  <a:spcPct val="90000"/>
                </a:lnSpc>
                <a:spcBef>
                  <a:spcPts val="0"/>
                </a:spcBef>
                <a:spcAft>
                  <a:spcPts val="0"/>
                </a:spcAft>
                <a:buClr>
                  <a:schemeClr val="lt1"/>
                </a:buClr>
                <a:buFont typeface="Arial"/>
                <a:buNone/>
              </a:pPr>
              <a:r>
                <a:rPr b="1" i="0" lang="en-CA" sz="1000" u="none" cap="none" strike="noStrike">
                  <a:solidFill>
                    <a:schemeClr val="lt1"/>
                  </a:solidFill>
                  <a:latin typeface="Arial"/>
                  <a:ea typeface="Arial"/>
                  <a:cs typeface="Arial"/>
                  <a:sym typeface="Arial"/>
                </a:rPr>
                <a:t>Multiple Cultures Model</a:t>
              </a:r>
            </a:p>
            <a:p>
              <a:pPr indent="-63500" lvl="2" marL="114300" marR="0" rtl="0" algn="ctr">
                <a:lnSpc>
                  <a:spcPct val="90000"/>
                </a:lnSpc>
                <a:spcBef>
                  <a:spcPts val="150"/>
                </a:spcBef>
                <a:spcAft>
                  <a:spcPts val="0"/>
                </a:spcAft>
                <a:buClr>
                  <a:schemeClr val="lt1"/>
                </a:buClr>
                <a:buFont typeface="Arial"/>
                <a:buNone/>
              </a:pPr>
              <a:r>
                <a:rPr b="0" i="0" lang="en-CA" sz="1000" u="none" cap="none" strike="noStrike">
                  <a:solidFill>
                    <a:schemeClr val="lt1"/>
                  </a:solidFill>
                  <a:latin typeface="Arial"/>
                  <a:ea typeface="Arial"/>
                  <a:cs typeface="Arial"/>
                  <a:sym typeface="Arial"/>
                </a:rPr>
                <a:t>(Henderson)</a:t>
              </a:r>
            </a:p>
          </p:txBody>
        </p:sp>
      </p:grpSp>
      <p:sp>
        <p:nvSpPr>
          <p:cNvPr id="703" name="Shape 703"/>
          <p:cNvSpPr txBox="1"/>
          <p:nvPr>
            <p:ph idx="12" type="sldNum"/>
          </p:nvPr>
        </p:nvSpPr>
        <p:spPr>
          <a:xfrm>
            <a:off x="6457951" y="4917985"/>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1100" u="none" cap="none" strike="noStrike">
                <a:solidFill>
                  <a:srgbClr val="888888"/>
                </a:solidFill>
                <a:latin typeface="Calibri"/>
                <a:ea typeface="Calibri"/>
                <a:cs typeface="Calibri"/>
                <a:sym typeface="Calibri"/>
              </a:rPr>
              <a:t>‹#›</a:t>
            </a:fld>
          </a:p>
        </p:txBody>
      </p:sp>
      <p:sp>
        <p:nvSpPr>
          <p:cNvPr id="704" name="Shape 704"/>
          <p:cNvSpPr txBox="1"/>
          <p:nvPr/>
        </p:nvSpPr>
        <p:spPr>
          <a:xfrm>
            <a:off x="238282" y="432297"/>
            <a:ext cx="4220700" cy="646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595959"/>
              </a:buClr>
              <a:buFont typeface="Arial"/>
              <a:buNone/>
            </a:pPr>
            <a:r>
              <a:rPr b="1" i="0" lang="en-CA" sz="2000" u="none" cap="none" strike="noStrike">
                <a:solidFill>
                  <a:srgbClr val="595959"/>
                </a:solidFill>
                <a:latin typeface="Calibri"/>
                <a:ea typeface="Calibri"/>
                <a:cs typeface="Calibri"/>
                <a:sym typeface="Calibri"/>
              </a:rPr>
              <a:t>Developing a pedagogical framework: </a:t>
            </a:r>
          </a:p>
          <a:p>
            <a:pPr indent="0" lvl="0" marL="0" marR="0" rtl="0" algn="l">
              <a:lnSpc>
                <a:spcPct val="100000"/>
              </a:lnSpc>
              <a:spcBef>
                <a:spcPts val="0"/>
              </a:spcBef>
              <a:spcAft>
                <a:spcPts val="0"/>
              </a:spcAft>
              <a:buClr>
                <a:srgbClr val="595959"/>
              </a:buClr>
              <a:buFont typeface="Arial"/>
              <a:buNone/>
            </a:pPr>
            <a:r>
              <a:rPr b="1" i="0" lang="en-CA" sz="2000" u="none" cap="none" strike="noStrike">
                <a:solidFill>
                  <a:srgbClr val="595959"/>
                </a:solidFill>
                <a:latin typeface="Calibri"/>
                <a:ea typeface="Calibri"/>
                <a:cs typeface="Calibri"/>
                <a:sym typeface="Calibri"/>
              </a:rPr>
              <a:t>WESTERN INFLUENCES</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8" name="Shape 708"/>
        <p:cNvGrpSpPr/>
        <p:nvPr/>
      </p:nvGrpSpPr>
      <p:grpSpPr>
        <a:xfrm>
          <a:off x="0" y="0"/>
          <a:ext cx="0" cy="0"/>
          <a:chOff x="0" y="0"/>
          <a:chExt cx="0" cy="0"/>
        </a:xfrm>
      </p:grpSpPr>
      <p:sp>
        <p:nvSpPr>
          <p:cNvPr id="709" name="Shape 709"/>
          <p:cNvSpPr txBox="1"/>
          <p:nvPr>
            <p:ph idx="12" type="sldNum"/>
          </p:nvPr>
        </p:nvSpPr>
        <p:spPr>
          <a:xfrm>
            <a:off x="6457951" y="4917985"/>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1100" u="none" cap="none" strike="noStrike">
                <a:solidFill>
                  <a:srgbClr val="888888"/>
                </a:solidFill>
                <a:latin typeface="Calibri"/>
                <a:ea typeface="Calibri"/>
                <a:cs typeface="Calibri"/>
                <a:sym typeface="Calibri"/>
              </a:rPr>
              <a:t>‹#›</a:t>
            </a:fld>
          </a:p>
        </p:txBody>
      </p:sp>
      <p:sp>
        <p:nvSpPr>
          <p:cNvPr id="710" name="Shape 710"/>
          <p:cNvSpPr txBox="1"/>
          <p:nvPr/>
        </p:nvSpPr>
        <p:spPr>
          <a:xfrm>
            <a:off x="239714" y="2079668"/>
            <a:ext cx="3087600" cy="954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595959"/>
              </a:buClr>
              <a:buFont typeface="Arial"/>
              <a:buNone/>
            </a:pPr>
            <a:r>
              <a:rPr b="0" i="0" lang="en-CA" sz="1400" u="none" cap="none" strike="noStrike">
                <a:solidFill>
                  <a:srgbClr val="FF0000"/>
                </a:solidFill>
                <a:latin typeface="Arial"/>
                <a:ea typeface="Arial"/>
                <a:cs typeface="Arial"/>
                <a:sym typeface="Arial"/>
              </a:rPr>
              <a:t>Social interaction is fundamental to cognitive development. </a:t>
            </a:r>
            <a:r>
              <a:rPr b="0" i="0" lang="en-CA" sz="1400" u="none" cap="none" strike="noStrike">
                <a:solidFill>
                  <a:srgbClr val="595959"/>
                </a:solidFill>
                <a:latin typeface="Arial"/>
                <a:ea typeface="Arial"/>
                <a:cs typeface="Arial"/>
                <a:sym typeface="Arial"/>
              </a:rPr>
              <a:t>All cognitive functions originate in, and are explained as products of social interaction.</a:t>
            </a:r>
          </a:p>
        </p:txBody>
      </p:sp>
      <p:sp>
        <p:nvSpPr>
          <p:cNvPr id="711" name="Shape 711"/>
          <p:cNvSpPr/>
          <p:nvPr/>
        </p:nvSpPr>
        <p:spPr>
          <a:xfrm>
            <a:off x="239712" y="1971158"/>
            <a:ext cx="2981100" cy="1361400"/>
          </a:xfrm>
          <a:prstGeom prst="roundRect">
            <a:avLst>
              <a:gd fmla="val 16667" name="adj"/>
            </a:avLst>
          </a:prstGeom>
          <a:noFill/>
          <a:ln cap="flat" cmpd="sng" w="25400">
            <a:solidFill>
              <a:srgbClr val="FF0000"/>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grpSp>
        <p:nvGrpSpPr>
          <p:cNvPr id="712" name="Shape 712"/>
          <p:cNvGrpSpPr/>
          <p:nvPr/>
        </p:nvGrpSpPr>
        <p:grpSpPr>
          <a:xfrm>
            <a:off x="3521049" y="526"/>
            <a:ext cx="4918944" cy="5191457"/>
            <a:chOff x="2638342" y="523"/>
            <a:chExt cx="4531918" cy="5043187"/>
          </a:xfrm>
        </p:grpSpPr>
        <p:sp>
          <p:nvSpPr>
            <p:cNvPr id="713" name="Shape 713"/>
            <p:cNvSpPr/>
            <p:nvPr/>
          </p:nvSpPr>
          <p:spPr>
            <a:xfrm>
              <a:off x="2952055" y="569868"/>
              <a:ext cx="3904500" cy="3904500"/>
            </a:xfrm>
            <a:prstGeom prst="blockArc">
              <a:avLst>
                <a:gd fmla="val 12600000" name="adj1"/>
                <a:gd fmla="val 16200000" name="adj2"/>
                <a:gd fmla="val 4525" name="adj3"/>
              </a:avLst>
            </a:prstGeom>
            <a:solidFill>
              <a:srgbClr val="FFDBA7"/>
            </a:solidFill>
            <a:ln>
              <a:noFill/>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14" name="Shape 714"/>
            <p:cNvSpPr/>
            <p:nvPr/>
          </p:nvSpPr>
          <p:spPr>
            <a:xfrm>
              <a:off x="2952055" y="569868"/>
              <a:ext cx="3904500" cy="3904500"/>
            </a:xfrm>
            <a:prstGeom prst="blockArc">
              <a:avLst>
                <a:gd fmla="val 9000000" name="adj1"/>
                <a:gd fmla="val 12600000" name="adj2"/>
                <a:gd fmla="val 4525" name="adj3"/>
              </a:avLst>
            </a:prstGeom>
            <a:solidFill>
              <a:srgbClr val="FFDBA7"/>
            </a:solidFill>
            <a:ln>
              <a:noFill/>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15" name="Shape 715"/>
            <p:cNvSpPr/>
            <p:nvPr/>
          </p:nvSpPr>
          <p:spPr>
            <a:xfrm>
              <a:off x="2952055" y="569868"/>
              <a:ext cx="3904500" cy="3904500"/>
            </a:xfrm>
            <a:prstGeom prst="blockArc">
              <a:avLst>
                <a:gd fmla="val 5400000" name="adj1"/>
                <a:gd fmla="val 9000000" name="adj2"/>
                <a:gd fmla="val 4525" name="adj3"/>
              </a:avLst>
            </a:prstGeom>
            <a:solidFill>
              <a:srgbClr val="FFDBA7"/>
            </a:solidFill>
            <a:ln>
              <a:noFill/>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16" name="Shape 716"/>
            <p:cNvSpPr/>
            <p:nvPr/>
          </p:nvSpPr>
          <p:spPr>
            <a:xfrm>
              <a:off x="2952055" y="569868"/>
              <a:ext cx="3904500" cy="3904500"/>
            </a:xfrm>
            <a:prstGeom prst="blockArc">
              <a:avLst>
                <a:gd fmla="val 1800000" name="adj1"/>
                <a:gd fmla="val 5400000" name="adj2"/>
                <a:gd fmla="val 4525" name="adj3"/>
              </a:avLst>
            </a:prstGeom>
            <a:solidFill>
              <a:srgbClr val="FFDBA7"/>
            </a:solidFill>
            <a:ln>
              <a:noFill/>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17" name="Shape 717"/>
            <p:cNvSpPr/>
            <p:nvPr/>
          </p:nvSpPr>
          <p:spPr>
            <a:xfrm>
              <a:off x="2952055" y="569868"/>
              <a:ext cx="3904500" cy="3904500"/>
            </a:xfrm>
            <a:prstGeom prst="blockArc">
              <a:avLst>
                <a:gd fmla="val 19800000" name="adj1"/>
                <a:gd fmla="val 1800000" name="adj2"/>
                <a:gd fmla="val 4525" name="adj3"/>
              </a:avLst>
            </a:prstGeom>
            <a:solidFill>
              <a:srgbClr val="FFDBA7"/>
            </a:solidFill>
            <a:ln>
              <a:noFill/>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18" name="Shape 718"/>
            <p:cNvSpPr/>
            <p:nvPr/>
          </p:nvSpPr>
          <p:spPr>
            <a:xfrm>
              <a:off x="2952055" y="569868"/>
              <a:ext cx="3904500" cy="3904500"/>
            </a:xfrm>
            <a:prstGeom prst="blockArc">
              <a:avLst>
                <a:gd fmla="val 16200000" name="adj1"/>
                <a:gd fmla="val 19800000" name="adj2"/>
                <a:gd fmla="val 4525" name="adj3"/>
              </a:avLst>
            </a:prstGeom>
            <a:solidFill>
              <a:srgbClr val="FFDBA7"/>
            </a:solidFill>
            <a:ln>
              <a:noFill/>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19" name="Shape 719"/>
            <p:cNvSpPr/>
            <p:nvPr/>
          </p:nvSpPr>
          <p:spPr>
            <a:xfrm>
              <a:off x="3702525" y="1359700"/>
              <a:ext cx="2403600" cy="2325000"/>
            </a:xfrm>
            <a:prstGeom prst="ellipse">
              <a:avLst/>
            </a:prstGeom>
            <a:solidFill>
              <a:schemeClr val="accent4"/>
            </a:solidFill>
            <a:ln cap="flat" cmpd="sng" w="38100">
              <a:solidFill>
                <a:schemeClr val="lt1"/>
              </a:solidFill>
              <a:prstDash val="solid"/>
              <a:round/>
              <a:headEnd len="med" w="med" type="none"/>
              <a:tailEnd len="med" w="med" type="none"/>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20" name="Shape 720"/>
            <p:cNvSpPr txBox="1"/>
            <p:nvPr/>
          </p:nvSpPr>
          <p:spPr>
            <a:xfrm>
              <a:off x="4054523" y="1700167"/>
              <a:ext cx="1699500" cy="1644000"/>
            </a:xfrm>
            <a:prstGeom prst="rect">
              <a:avLst/>
            </a:prstGeom>
            <a:noFill/>
            <a:ln>
              <a:noFill/>
            </a:ln>
          </p:spPr>
          <p:txBody>
            <a:bodyPr anchorCtr="0" anchor="ctr" bIns="22850" lIns="22850" rIns="22850" wrap="square" tIns="22850">
              <a:noAutofit/>
            </a:bodyPr>
            <a:lstStyle/>
            <a:p>
              <a:pPr indent="0" lvl="0" marL="0" marR="0" rtl="0" algn="ctr">
                <a:lnSpc>
                  <a:spcPct val="90000"/>
                </a:lnSpc>
                <a:spcBef>
                  <a:spcPts val="0"/>
                </a:spcBef>
                <a:spcAft>
                  <a:spcPts val="0"/>
                </a:spcAft>
                <a:buClr>
                  <a:srgbClr val="000000"/>
                </a:buClr>
                <a:buFont typeface="Arial"/>
                <a:buNone/>
              </a:pPr>
              <a:r>
                <a:t/>
              </a:r>
              <a:endParaRPr b="1" i="0" sz="2000" u="none" cap="none" strike="noStrike">
                <a:solidFill>
                  <a:schemeClr val="lt1"/>
                </a:solidFill>
                <a:latin typeface="Arial"/>
                <a:ea typeface="Arial"/>
                <a:cs typeface="Arial"/>
                <a:sym typeface="Arial"/>
              </a:endParaRPr>
            </a:p>
            <a:p>
              <a:pPr indent="0" lvl="0" marL="0" marR="0" rtl="0" algn="ctr">
                <a:lnSpc>
                  <a:spcPct val="90000"/>
                </a:lnSpc>
                <a:spcBef>
                  <a:spcPts val="630"/>
                </a:spcBef>
                <a:spcAft>
                  <a:spcPts val="0"/>
                </a:spcAft>
                <a:buClr>
                  <a:schemeClr val="lt1"/>
                </a:buClr>
                <a:buFont typeface="Arial"/>
                <a:buNone/>
              </a:pPr>
              <a:r>
                <a:rPr b="1" i="0" lang="en-CA" sz="2000" u="none" cap="none" strike="noStrike">
                  <a:solidFill>
                    <a:schemeClr val="lt1"/>
                  </a:solidFill>
                  <a:latin typeface="Arial"/>
                  <a:ea typeface="Arial"/>
                  <a:cs typeface="Arial"/>
                  <a:sym typeface="Arial"/>
                </a:rPr>
                <a:t>Sociocultural</a:t>
              </a:r>
            </a:p>
            <a:p>
              <a:pPr indent="0" lvl="0" marL="0" marR="0" rtl="0" algn="ctr">
                <a:lnSpc>
                  <a:spcPct val="90000"/>
                </a:lnSpc>
                <a:spcBef>
                  <a:spcPts val="630"/>
                </a:spcBef>
                <a:spcAft>
                  <a:spcPts val="0"/>
                </a:spcAft>
                <a:buClr>
                  <a:schemeClr val="lt1"/>
                </a:buClr>
                <a:buFont typeface="Arial"/>
                <a:buNone/>
              </a:pPr>
              <a:r>
                <a:rPr b="1" i="0" lang="en-CA" sz="2000" u="none" cap="none" strike="noStrike">
                  <a:solidFill>
                    <a:schemeClr val="lt1"/>
                  </a:solidFill>
                  <a:latin typeface="Arial"/>
                  <a:ea typeface="Arial"/>
                  <a:cs typeface="Arial"/>
                  <a:sym typeface="Arial"/>
                </a:rPr>
                <a:t> Theories </a:t>
              </a:r>
            </a:p>
            <a:p>
              <a:pPr indent="0" lvl="0" marL="0" marR="0" rtl="0" algn="ctr">
                <a:lnSpc>
                  <a:spcPct val="90000"/>
                </a:lnSpc>
                <a:spcBef>
                  <a:spcPts val="630"/>
                </a:spcBef>
                <a:spcAft>
                  <a:spcPts val="0"/>
                </a:spcAft>
                <a:buClr>
                  <a:schemeClr val="lt1"/>
                </a:buClr>
                <a:buFont typeface="Arial"/>
                <a:buNone/>
              </a:pPr>
              <a:r>
                <a:rPr b="1" i="0" lang="en-CA" sz="2000" u="none" cap="none" strike="noStrike">
                  <a:solidFill>
                    <a:schemeClr val="lt1"/>
                  </a:solidFill>
                  <a:latin typeface="Arial"/>
                  <a:ea typeface="Arial"/>
                  <a:cs typeface="Arial"/>
                  <a:sym typeface="Arial"/>
                </a:rPr>
                <a:t>of</a:t>
              </a:r>
            </a:p>
            <a:p>
              <a:pPr indent="0" lvl="0" marL="0" marR="0" rtl="0" algn="ctr">
                <a:lnSpc>
                  <a:spcPct val="90000"/>
                </a:lnSpc>
                <a:spcBef>
                  <a:spcPts val="630"/>
                </a:spcBef>
                <a:spcAft>
                  <a:spcPts val="0"/>
                </a:spcAft>
                <a:buClr>
                  <a:schemeClr val="lt1"/>
                </a:buClr>
                <a:buFont typeface="Arial"/>
                <a:buNone/>
              </a:pPr>
              <a:r>
                <a:rPr b="1" i="0" lang="en-CA" sz="2000" u="none" cap="none" strike="noStrike">
                  <a:solidFill>
                    <a:schemeClr val="lt1"/>
                  </a:solidFill>
                  <a:latin typeface="Arial"/>
                  <a:ea typeface="Arial"/>
                  <a:cs typeface="Arial"/>
                  <a:sym typeface="Arial"/>
                </a:rPr>
                <a:t>Learning</a:t>
              </a:r>
            </a:p>
            <a:p>
              <a:pPr indent="0" lvl="0" marL="0" marR="0" rtl="0" algn="ctr">
                <a:lnSpc>
                  <a:spcPct val="90000"/>
                </a:lnSpc>
                <a:spcBef>
                  <a:spcPts val="630"/>
                </a:spcBef>
                <a:spcAft>
                  <a:spcPts val="0"/>
                </a:spcAft>
                <a:buClr>
                  <a:srgbClr val="000000"/>
                </a:buClr>
                <a:buFont typeface="Arial"/>
                <a:buNone/>
              </a:pPr>
              <a:r>
                <a:t/>
              </a:r>
              <a:endParaRPr b="1" i="0" sz="2000" u="none" cap="none" strike="noStrike">
                <a:solidFill>
                  <a:schemeClr val="lt1"/>
                </a:solidFill>
                <a:latin typeface="Arial"/>
                <a:ea typeface="Arial"/>
                <a:cs typeface="Arial"/>
                <a:sym typeface="Arial"/>
              </a:endParaRPr>
            </a:p>
          </p:txBody>
        </p:sp>
        <p:sp>
          <p:nvSpPr>
            <p:cNvPr id="721" name="Shape 721"/>
            <p:cNvSpPr/>
            <p:nvPr/>
          </p:nvSpPr>
          <p:spPr>
            <a:xfrm>
              <a:off x="4290803" y="523"/>
              <a:ext cx="1227000" cy="1227000"/>
            </a:xfrm>
            <a:prstGeom prst="ellipse">
              <a:avLst/>
            </a:prstGeom>
            <a:solidFill>
              <a:schemeClr val="accent4"/>
            </a:solidFill>
            <a:ln cap="flat" cmpd="sng" w="38100">
              <a:solidFill>
                <a:schemeClr val="lt1"/>
              </a:solidFill>
              <a:prstDash val="solid"/>
              <a:round/>
              <a:headEnd len="med" w="med" type="none"/>
              <a:tailEnd len="med" w="med" type="none"/>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22" name="Shape 722"/>
            <p:cNvSpPr txBox="1"/>
            <p:nvPr/>
          </p:nvSpPr>
          <p:spPr>
            <a:xfrm>
              <a:off x="4470498" y="180218"/>
              <a:ext cx="867600" cy="867600"/>
            </a:xfrm>
            <a:prstGeom prst="rect">
              <a:avLst/>
            </a:prstGeom>
            <a:noFill/>
            <a:ln>
              <a:noFill/>
            </a:ln>
          </p:spPr>
          <p:txBody>
            <a:bodyPr anchorCtr="0" anchor="ctr" bIns="12700" lIns="12700" rIns="12700" wrap="square" tIns="12700">
              <a:noAutofit/>
            </a:bodyPr>
            <a:lstStyle/>
            <a:p>
              <a:pPr indent="-6350" lvl="1" marL="57150" marR="0" rtl="0" algn="ctr">
                <a:lnSpc>
                  <a:spcPct val="90000"/>
                </a:lnSpc>
                <a:spcBef>
                  <a:spcPts val="0"/>
                </a:spcBef>
                <a:spcAft>
                  <a:spcPts val="0"/>
                </a:spcAft>
                <a:buClr>
                  <a:schemeClr val="lt1"/>
                </a:buClr>
                <a:buFont typeface="Arial"/>
                <a:buNone/>
              </a:pPr>
              <a:r>
                <a:rPr b="1" i="0" lang="en-CA" sz="1000" u="none" cap="none" strike="noStrike">
                  <a:solidFill>
                    <a:schemeClr val="lt1"/>
                  </a:solidFill>
                  <a:latin typeface="Arial"/>
                  <a:ea typeface="Arial"/>
                  <a:cs typeface="Arial"/>
                  <a:sym typeface="Arial"/>
                </a:rPr>
                <a:t>Socio-constructivist approach</a:t>
              </a:r>
            </a:p>
            <a:p>
              <a:pPr indent="-6350" lvl="1" marL="57150" marR="0" rtl="0" algn="ctr">
                <a:lnSpc>
                  <a:spcPct val="90000"/>
                </a:lnSpc>
                <a:spcBef>
                  <a:spcPts val="150"/>
                </a:spcBef>
                <a:spcAft>
                  <a:spcPts val="0"/>
                </a:spcAft>
                <a:buClr>
                  <a:schemeClr val="lt1"/>
                </a:buClr>
                <a:buFont typeface="Arial"/>
                <a:buNone/>
              </a:pPr>
              <a:r>
                <a:rPr b="0" i="0" lang="en-CA" sz="1000" u="none" cap="none" strike="noStrike">
                  <a:solidFill>
                    <a:schemeClr val="lt1"/>
                  </a:solidFill>
                  <a:latin typeface="Arial"/>
                  <a:ea typeface="Arial"/>
                  <a:cs typeface="Arial"/>
                  <a:sym typeface="Arial"/>
                </a:rPr>
                <a:t>(Vygotsky)</a:t>
              </a:r>
            </a:p>
          </p:txBody>
        </p:sp>
        <p:sp>
          <p:nvSpPr>
            <p:cNvPr id="723" name="Shape 723"/>
            <p:cNvSpPr/>
            <p:nvPr/>
          </p:nvSpPr>
          <p:spPr>
            <a:xfrm>
              <a:off x="5943260" y="954570"/>
              <a:ext cx="1227000" cy="1227000"/>
            </a:xfrm>
            <a:prstGeom prst="ellipse">
              <a:avLst/>
            </a:prstGeom>
            <a:solidFill>
              <a:srgbClr val="FFF2CC"/>
            </a:solidFill>
            <a:ln cap="flat" cmpd="sng" w="38100">
              <a:solidFill>
                <a:schemeClr val="lt1"/>
              </a:solidFill>
              <a:prstDash val="solid"/>
              <a:round/>
              <a:headEnd len="med" w="med" type="none"/>
              <a:tailEnd len="med" w="med" type="none"/>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24" name="Shape 724"/>
            <p:cNvSpPr txBox="1"/>
            <p:nvPr/>
          </p:nvSpPr>
          <p:spPr>
            <a:xfrm>
              <a:off x="6122955" y="1134266"/>
              <a:ext cx="867600" cy="867600"/>
            </a:xfrm>
            <a:prstGeom prst="rect">
              <a:avLst/>
            </a:prstGeom>
            <a:noFill/>
            <a:ln>
              <a:noFill/>
            </a:ln>
          </p:spPr>
          <p:txBody>
            <a:bodyPr anchorCtr="0" anchor="ctr" bIns="13950" lIns="13950" rIns="13950" wrap="square" tIns="13950">
              <a:noAutofit/>
            </a:bodyPr>
            <a:lstStyle/>
            <a:p>
              <a:pPr indent="-63500" lvl="2" marL="114300" marR="0" rtl="0" algn="ctr">
                <a:lnSpc>
                  <a:spcPct val="90000"/>
                </a:lnSpc>
                <a:spcBef>
                  <a:spcPts val="0"/>
                </a:spcBef>
                <a:spcAft>
                  <a:spcPts val="0"/>
                </a:spcAft>
                <a:buClr>
                  <a:schemeClr val="lt1"/>
                </a:buClr>
                <a:buFont typeface="Arial"/>
                <a:buNone/>
              </a:pPr>
              <a:r>
                <a:rPr b="1" i="0" lang="en-CA" sz="1100" u="none" cap="none" strike="noStrike">
                  <a:solidFill>
                    <a:schemeClr val="lt1"/>
                  </a:solidFill>
                  <a:latin typeface="Arial"/>
                  <a:ea typeface="Arial"/>
                  <a:cs typeface="Arial"/>
                  <a:sym typeface="Arial"/>
                </a:rPr>
                <a:t>Humanist approach</a:t>
              </a:r>
            </a:p>
            <a:p>
              <a:pPr indent="-63500" lvl="2" marL="114300" marR="0" rtl="0" algn="ctr">
                <a:lnSpc>
                  <a:spcPct val="90000"/>
                </a:lnSpc>
                <a:spcBef>
                  <a:spcPts val="165"/>
                </a:spcBef>
                <a:spcAft>
                  <a:spcPts val="0"/>
                </a:spcAft>
                <a:buClr>
                  <a:schemeClr val="lt1"/>
                </a:buClr>
                <a:buFont typeface="Arial"/>
                <a:buNone/>
              </a:pPr>
              <a:r>
                <a:rPr b="0" i="0" lang="en-CA" sz="1000" u="none" cap="none" strike="noStrike">
                  <a:solidFill>
                    <a:schemeClr val="lt1"/>
                  </a:solidFill>
                  <a:latin typeface="Arial"/>
                  <a:ea typeface="Arial"/>
                  <a:cs typeface="Arial"/>
                  <a:sym typeface="Arial"/>
                </a:rPr>
                <a:t>(Rogers, Maslow)</a:t>
              </a:r>
            </a:p>
          </p:txBody>
        </p:sp>
        <p:sp>
          <p:nvSpPr>
            <p:cNvPr id="725" name="Shape 725"/>
            <p:cNvSpPr/>
            <p:nvPr/>
          </p:nvSpPr>
          <p:spPr>
            <a:xfrm>
              <a:off x="5943260" y="2862664"/>
              <a:ext cx="1227000" cy="1227000"/>
            </a:xfrm>
            <a:prstGeom prst="ellipse">
              <a:avLst/>
            </a:prstGeom>
            <a:solidFill>
              <a:srgbClr val="FFF2CC"/>
            </a:solidFill>
            <a:ln cap="flat" cmpd="sng" w="38100">
              <a:solidFill>
                <a:schemeClr val="lt1"/>
              </a:solidFill>
              <a:prstDash val="solid"/>
              <a:round/>
              <a:headEnd len="med" w="med" type="none"/>
              <a:tailEnd len="med" w="med" type="none"/>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26" name="Shape 726"/>
            <p:cNvSpPr txBox="1"/>
            <p:nvPr/>
          </p:nvSpPr>
          <p:spPr>
            <a:xfrm>
              <a:off x="6122955" y="3042358"/>
              <a:ext cx="867600" cy="867600"/>
            </a:xfrm>
            <a:prstGeom prst="rect">
              <a:avLst/>
            </a:prstGeom>
            <a:noFill/>
            <a:ln>
              <a:noFill/>
            </a:ln>
          </p:spPr>
          <p:txBody>
            <a:bodyPr anchorCtr="0" anchor="ctr" bIns="13950" lIns="13950" rIns="13950" wrap="square" tIns="13950">
              <a:noAutofit/>
            </a:bodyPr>
            <a:lstStyle/>
            <a:p>
              <a:pPr indent="-63500" lvl="2" marL="114300" marR="0" rtl="0" algn="ctr">
                <a:lnSpc>
                  <a:spcPct val="90000"/>
                </a:lnSpc>
                <a:spcBef>
                  <a:spcPts val="0"/>
                </a:spcBef>
                <a:spcAft>
                  <a:spcPts val="0"/>
                </a:spcAft>
                <a:buClr>
                  <a:schemeClr val="lt1"/>
                </a:buClr>
                <a:buFont typeface="Arial"/>
                <a:buNone/>
              </a:pPr>
              <a:r>
                <a:rPr b="1" i="0" lang="en-CA" sz="1100" u="none" cap="none" strike="noStrike">
                  <a:solidFill>
                    <a:schemeClr val="lt1"/>
                  </a:solidFill>
                  <a:latin typeface="Arial"/>
                  <a:ea typeface="Arial"/>
                  <a:cs typeface="Arial"/>
                  <a:sym typeface="Arial"/>
                </a:rPr>
                <a:t>Place / Community- based approach</a:t>
              </a:r>
            </a:p>
            <a:p>
              <a:pPr indent="-63500" lvl="2" marL="114300" marR="0" rtl="0" algn="ctr">
                <a:lnSpc>
                  <a:spcPct val="90000"/>
                </a:lnSpc>
                <a:spcBef>
                  <a:spcPts val="165"/>
                </a:spcBef>
                <a:spcAft>
                  <a:spcPts val="0"/>
                </a:spcAft>
                <a:buClr>
                  <a:schemeClr val="lt1"/>
                </a:buClr>
                <a:buFont typeface="Arial"/>
                <a:buNone/>
              </a:pPr>
              <a:r>
                <a:rPr b="0" i="0" lang="en-CA" sz="1100" u="none" cap="none" strike="noStrike">
                  <a:solidFill>
                    <a:schemeClr val="lt1"/>
                  </a:solidFill>
                  <a:latin typeface="Arial"/>
                  <a:ea typeface="Arial"/>
                  <a:cs typeface="Arial"/>
                  <a:sym typeface="Arial"/>
                </a:rPr>
                <a:t>(Sobel)</a:t>
              </a:r>
            </a:p>
          </p:txBody>
        </p:sp>
        <p:sp>
          <p:nvSpPr>
            <p:cNvPr id="727" name="Shape 727"/>
            <p:cNvSpPr/>
            <p:nvPr/>
          </p:nvSpPr>
          <p:spPr>
            <a:xfrm>
              <a:off x="4290803" y="3816710"/>
              <a:ext cx="1227000" cy="1227000"/>
            </a:xfrm>
            <a:prstGeom prst="ellipse">
              <a:avLst/>
            </a:prstGeom>
            <a:solidFill>
              <a:srgbClr val="FFF2CC"/>
            </a:solidFill>
            <a:ln cap="flat" cmpd="sng" w="38100">
              <a:solidFill>
                <a:schemeClr val="lt1"/>
              </a:solidFill>
              <a:prstDash val="solid"/>
              <a:round/>
              <a:headEnd len="med" w="med" type="none"/>
              <a:tailEnd len="med" w="med" type="none"/>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28" name="Shape 728"/>
            <p:cNvSpPr txBox="1"/>
            <p:nvPr/>
          </p:nvSpPr>
          <p:spPr>
            <a:xfrm>
              <a:off x="4362542" y="3996400"/>
              <a:ext cx="1068000" cy="867600"/>
            </a:xfrm>
            <a:prstGeom prst="rect">
              <a:avLst/>
            </a:prstGeom>
            <a:noFill/>
            <a:ln>
              <a:noFill/>
            </a:ln>
          </p:spPr>
          <p:txBody>
            <a:bodyPr anchorCtr="0" anchor="ctr" bIns="13950" lIns="13950" rIns="13950" wrap="square" tIns="13950">
              <a:noAutofit/>
            </a:bodyPr>
            <a:lstStyle/>
            <a:p>
              <a:pPr indent="-63500" lvl="2" marL="114300" marR="0" rtl="0" algn="ctr">
                <a:lnSpc>
                  <a:spcPct val="90000"/>
                </a:lnSpc>
                <a:spcBef>
                  <a:spcPts val="0"/>
                </a:spcBef>
                <a:spcAft>
                  <a:spcPts val="0"/>
                </a:spcAft>
                <a:buClr>
                  <a:schemeClr val="lt1"/>
                </a:buClr>
                <a:buFont typeface="Arial"/>
                <a:buNone/>
              </a:pPr>
              <a:r>
                <a:rPr b="1" i="0" lang="en-CA" sz="1100" u="none" cap="none" strike="noStrike">
                  <a:solidFill>
                    <a:schemeClr val="lt1"/>
                  </a:solidFill>
                  <a:latin typeface="Arial"/>
                  <a:ea typeface="Arial"/>
                  <a:cs typeface="Arial"/>
                  <a:sym typeface="Arial"/>
                </a:rPr>
                <a:t>Action-</a:t>
              </a:r>
            </a:p>
            <a:p>
              <a:pPr indent="-63500" lvl="2" marL="114300" marR="0" rtl="0" algn="ctr">
                <a:lnSpc>
                  <a:spcPct val="90000"/>
                </a:lnSpc>
                <a:spcBef>
                  <a:spcPts val="0"/>
                </a:spcBef>
                <a:spcAft>
                  <a:spcPts val="0"/>
                </a:spcAft>
                <a:buClr>
                  <a:schemeClr val="lt1"/>
                </a:buClr>
                <a:buFont typeface="Arial"/>
                <a:buNone/>
              </a:pPr>
              <a:r>
                <a:rPr b="1" i="0" lang="en-CA" sz="1100" u="none" cap="none" strike="noStrike">
                  <a:solidFill>
                    <a:schemeClr val="lt1"/>
                  </a:solidFill>
                  <a:latin typeface="Arial"/>
                  <a:ea typeface="Arial"/>
                  <a:cs typeface="Arial"/>
                  <a:sym typeface="Arial"/>
                </a:rPr>
                <a:t>Oriented approach / TBA</a:t>
              </a:r>
            </a:p>
            <a:p>
              <a:pPr indent="-63500" lvl="2" marL="114300" marR="0" rtl="0" algn="ctr">
                <a:lnSpc>
                  <a:spcPct val="90000"/>
                </a:lnSpc>
                <a:spcBef>
                  <a:spcPts val="165"/>
                </a:spcBef>
                <a:spcAft>
                  <a:spcPts val="0"/>
                </a:spcAft>
                <a:buClr>
                  <a:schemeClr val="lt1"/>
                </a:buClr>
                <a:buFont typeface="Arial"/>
                <a:buNone/>
              </a:pPr>
              <a:r>
                <a:rPr b="0" i="0" lang="en-CA" sz="1000" u="none" cap="none" strike="noStrike">
                  <a:solidFill>
                    <a:schemeClr val="lt1"/>
                  </a:solidFill>
                  <a:latin typeface="Arial"/>
                  <a:ea typeface="Arial"/>
                  <a:cs typeface="Arial"/>
                  <a:sym typeface="Arial"/>
                </a:rPr>
                <a:t>(CoE</a:t>
              </a:r>
            </a:p>
            <a:p>
              <a:pPr indent="-63500" lvl="2" marL="114300" marR="0" rtl="0" algn="ctr">
                <a:lnSpc>
                  <a:spcPct val="90000"/>
                </a:lnSpc>
                <a:spcBef>
                  <a:spcPts val="165"/>
                </a:spcBef>
                <a:spcAft>
                  <a:spcPts val="0"/>
                </a:spcAft>
                <a:buClr>
                  <a:schemeClr val="lt1"/>
                </a:buClr>
                <a:buFont typeface="Arial"/>
                <a:buNone/>
              </a:pPr>
              <a:r>
                <a:rPr b="0" i="0" lang="en-CA" sz="1000" u="none" cap="none" strike="noStrike">
                  <a:solidFill>
                    <a:schemeClr val="lt1"/>
                  </a:solidFill>
                  <a:latin typeface="Arial"/>
                  <a:ea typeface="Arial"/>
                  <a:cs typeface="Arial"/>
                  <a:sym typeface="Arial"/>
                </a:rPr>
                <a:t> Nunan)</a:t>
              </a:r>
            </a:p>
          </p:txBody>
        </p:sp>
        <p:sp>
          <p:nvSpPr>
            <p:cNvPr id="729" name="Shape 729"/>
            <p:cNvSpPr/>
            <p:nvPr/>
          </p:nvSpPr>
          <p:spPr>
            <a:xfrm>
              <a:off x="2638342" y="2862664"/>
              <a:ext cx="1227000" cy="1227000"/>
            </a:xfrm>
            <a:prstGeom prst="ellipse">
              <a:avLst/>
            </a:prstGeom>
            <a:solidFill>
              <a:srgbClr val="FFF2CC"/>
            </a:solidFill>
            <a:ln cap="flat" cmpd="sng" w="38100">
              <a:solidFill>
                <a:schemeClr val="lt1"/>
              </a:solidFill>
              <a:prstDash val="solid"/>
              <a:round/>
              <a:headEnd len="med" w="med" type="none"/>
              <a:tailEnd len="med" w="med" type="none"/>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30" name="Shape 730"/>
            <p:cNvSpPr txBox="1"/>
            <p:nvPr/>
          </p:nvSpPr>
          <p:spPr>
            <a:xfrm>
              <a:off x="2818041" y="3042358"/>
              <a:ext cx="867600" cy="867600"/>
            </a:xfrm>
            <a:prstGeom prst="rect">
              <a:avLst/>
            </a:prstGeom>
            <a:noFill/>
            <a:ln>
              <a:noFill/>
            </a:ln>
          </p:spPr>
          <p:txBody>
            <a:bodyPr anchorCtr="0" anchor="ctr" bIns="12700" lIns="12700" rIns="12700" wrap="square" tIns="12700">
              <a:noAutofit/>
            </a:bodyPr>
            <a:lstStyle/>
            <a:p>
              <a:pPr indent="-63500" lvl="2" marL="114300" marR="0" rtl="0" algn="ctr">
                <a:lnSpc>
                  <a:spcPct val="90000"/>
                </a:lnSpc>
                <a:spcBef>
                  <a:spcPts val="0"/>
                </a:spcBef>
                <a:spcAft>
                  <a:spcPts val="0"/>
                </a:spcAft>
                <a:buClr>
                  <a:schemeClr val="lt1"/>
                </a:buClr>
                <a:buFont typeface="Arial"/>
                <a:buNone/>
              </a:pPr>
              <a:r>
                <a:rPr b="1" i="0" lang="en-CA" sz="1000" u="none" cap="none" strike="noStrike">
                  <a:solidFill>
                    <a:schemeClr val="lt1"/>
                  </a:solidFill>
                  <a:latin typeface="Arial"/>
                  <a:ea typeface="Arial"/>
                  <a:cs typeface="Arial"/>
                  <a:sym typeface="Arial"/>
                </a:rPr>
                <a:t>Plurilingual</a:t>
              </a:r>
            </a:p>
            <a:p>
              <a:pPr indent="-63500" lvl="2" marL="114300" marR="0" rtl="0" algn="ctr">
                <a:lnSpc>
                  <a:spcPct val="90000"/>
                </a:lnSpc>
                <a:spcBef>
                  <a:spcPts val="150"/>
                </a:spcBef>
                <a:spcAft>
                  <a:spcPts val="0"/>
                </a:spcAft>
                <a:buClr>
                  <a:schemeClr val="lt1"/>
                </a:buClr>
                <a:buFont typeface="Arial"/>
                <a:buNone/>
              </a:pPr>
              <a:r>
                <a:rPr b="1" i="0" lang="en-CA" sz="1000" u="none" cap="none" strike="noStrike">
                  <a:solidFill>
                    <a:schemeClr val="lt1"/>
                  </a:solidFill>
                  <a:latin typeface="Arial"/>
                  <a:ea typeface="Arial"/>
                  <a:cs typeface="Arial"/>
                  <a:sym typeface="Arial"/>
                </a:rPr>
                <a:t>approach</a:t>
              </a:r>
            </a:p>
            <a:p>
              <a:pPr indent="-63500" lvl="2" marL="114300" marR="0" rtl="0" algn="ctr">
                <a:lnSpc>
                  <a:spcPct val="90000"/>
                </a:lnSpc>
                <a:spcBef>
                  <a:spcPts val="150"/>
                </a:spcBef>
                <a:spcAft>
                  <a:spcPts val="0"/>
                </a:spcAft>
                <a:buClr>
                  <a:schemeClr val="lt1"/>
                </a:buClr>
                <a:buFont typeface="Arial"/>
                <a:buNone/>
              </a:pPr>
              <a:r>
                <a:rPr b="0" i="0" lang="en-CA" sz="1000" u="none" cap="none" strike="noStrike">
                  <a:solidFill>
                    <a:schemeClr val="lt1"/>
                  </a:solidFill>
                  <a:latin typeface="Arial"/>
                  <a:ea typeface="Arial"/>
                  <a:cs typeface="Arial"/>
                  <a:sym typeface="Arial"/>
                </a:rPr>
                <a:t>(Council of Europe - CoE)</a:t>
              </a:r>
            </a:p>
          </p:txBody>
        </p:sp>
        <p:sp>
          <p:nvSpPr>
            <p:cNvPr id="731" name="Shape 731"/>
            <p:cNvSpPr/>
            <p:nvPr/>
          </p:nvSpPr>
          <p:spPr>
            <a:xfrm>
              <a:off x="2638342" y="954570"/>
              <a:ext cx="1227000" cy="1227000"/>
            </a:xfrm>
            <a:prstGeom prst="ellipse">
              <a:avLst/>
            </a:prstGeom>
            <a:solidFill>
              <a:srgbClr val="FFF2CC"/>
            </a:solidFill>
            <a:ln cap="flat" cmpd="sng" w="38100">
              <a:solidFill>
                <a:schemeClr val="lt1"/>
              </a:solidFill>
              <a:prstDash val="solid"/>
              <a:round/>
              <a:headEnd len="med" w="med" type="none"/>
              <a:tailEnd len="med" w="med" type="none"/>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32" name="Shape 732"/>
            <p:cNvSpPr txBox="1"/>
            <p:nvPr/>
          </p:nvSpPr>
          <p:spPr>
            <a:xfrm>
              <a:off x="2818041" y="1134266"/>
              <a:ext cx="867600" cy="867600"/>
            </a:xfrm>
            <a:prstGeom prst="rect">
              <a:avLst/>
            </a:prstGeom>
            <a:noFill/>
            <a:ln>
              <a:noFill/>
            </a:ln>
          </p:spPr>
          <p:txBody>
            <a:bodyPr anchorCtr="0" anchor="ctr" bIns="12700" lIns="12700" rIns="12700" wrap="square" tIns="12700">
              <a:noAutofit/>
            </a:bodyPr>
            <a:lstStyle/>
            <a:p>
              <a:pPr indent="-63500" lvl="2" marL="114300" marR="0" rtl="0" algn="ctr">
                <a:lnSpc>
                  <a:spcPct val="90000"/>
                </a:lnSpc>
                <a:spcBef>
                  <a:spcPts val="0"/>
                </a:spcBef>
                <a:spcAft>
                  <a:spcPts val="0"/>
                </a:spcAft>
                <a:buClr>
                  <a:schemeClr val="lt1"/>
                </a:buClr>
                <a:buFont typeface="Arial"/>
                <a:buNone/>
              </a:pPr>
              <a:r>
                <a:rPr b="1" i="0" lang="en-CA" sz="1000" u="none" cap="none" strike="noStrike">
                  <a:solidFill>
                    <a:schemeClr val="lt1"/>
                  </a:solidFill>
                  <a:latin typeface="Arial"/>
                  <a:ea typeface="Arial"/>
                  <a:cs typeface="Arial"/>
                  <a:sym typeface="Arial"/>
                </a:rPr>
                <a:t>Multiple Cultures Model</a:t>
              </a:r>
            </a:p>
            <a:p>
              <a:pPr indent="-63500" lvl="2" marL="114300" marR="0" rtl="0" algn="ctr">
                <a:lnSpc>
                  <a:spcPct val="90000"/>
                </a:lnSpc>
                <a:spcBef>
                  <a:spcPts val="150"/>
                </a:spcBef>
                <a:spcAft>
                  <a:spcPts val="0"/>
                </a:spcAft>
                <a:buClr>
                  <a:schemeClr val="lt1"/>
                </a:buClr>
                <a:buFont typeface="Arial"/>
                <a:buNone/>
              </a:pPr>
              <a:r>
                <a:rPr b="0" i="0" lang="en-CA" sz="1000" u="none" cap="none" strike="noStrike">
                  <a:solidFill>
                    <a:schemeClr val="lt1"/>
                  </a:solidFill>
                  <a:latin typeface="Arial"/>
                  <a:ea typeface="Arial"/>
                  <a:cs typeface="Arial"/>
                  <a:sym typeface="Arial"/>
                </a:rPr>
                <a:t>(Henderson)</a:t>
              </a:r>
            </a:p>
          </p:txBody>
        </p:sp>
      </p:grpSp>
      <p:sp>
        <p:nvSpPr>
          <p:cNvPr id="733" name="Shape 733"/>
          <p:cNvSpPr txBox="1"/>
          <p:nvPr/>
        </p:nvSpPr>
        <p:spPr>
          <a:xfrm>
            <a:off x="238282" y="432297"/>
            <a:ext cx="3707100" cy="646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595959"/>
              </a:buClr>
              <a:buFont typeface="Arial"/>
              <a:buNone/>
            </a:pPr>
            <a:r>
              <a:rPr b="1" i="0" lang="en-CA" sz="2000" u="none" cap="none" strike="noStrike">
                <a:solidFill>
                  <a:srgbClr val="595959"/>
                </a:solidFill>
                <a:latin typeface="Calibri"/>
                <a:ea typeface="Calibri"/>
                <a:cs typeface="Calibri"/>
                <a:sym typeface="Calibri"/>
              </a:rPr>
              <a:t>Developing a pedagogical framework: </a:t>
            </a:r>
          </a:p>
          <a:p>
            <a:pPr indent="0" lvl="0" marL="0" marR="0" rtl="0" algn="l">
              <a:lnSpc>
                <a:spcPct val="100000"/>
              </a:lnSpc>
              <a:spcBef>
                <a:spcPts val="0"/>
              </a:spcBef>
              <a:spcAft>
                <a:spcPts val="0"/>
              </a:spcAft>
              <a:buClr>
                <a:srgbClr val="595959"/>
              </a:buClr>
              <a:buFont typeface="Arial"/>
              <a:buNone/>
            </a:pPr>
            <a:r>
              <a:rPr b="1" i="0" lang="en-CA" sz="2000" u="none" cap="none" strike="noStrike">
                <a:solidFill>
                  <a:srgbClr val="595959"/>
                </a:solidFill>
                <a:latin typeface="Calibri"/>
                <a:ea typeface="Calibri"/>
                <a:cs typeface="Calibri"/>
                <a:sym typeface="Calibri"/>
              </a:rPr>
              <a:t>WESTERN INFLUENCES</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7" name="Shape 737"/>
        <p:cNvGrpSpPr/>
        <p:nvPr/>
      </p:nvGrpSpPr>
      <p:grpSpPr>
        <a:xfrm>
          <a:off x="0" y="0"/>
          <a:ext cx="0" cy="0"/>
          <a:chOff x="0" y="0"/>
          <a:chExt cx="0" cy="0"/>
        </a:xfrm>
      </p:grpSpPr>
      <p:sp>
        <p:nvSpPr>
          <p:cNvPr id="738" name="Shape 738"/>
          <p:cNvSpPr txBox="1"/>
          <p:nvPr>
            <p:ph idx="12" type="sldNum"/>
          </p:nvPr>
        </p:nvSpPr>
        <p:spPr>
          <a:xfrm>
            <a:off x="6457951" y="4917985"/>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1100" u="none" cap="none" strike="noStrike">
                <a:solidFill>
                  <a:srgbClr val="888888"/>
                </a:solidFill>
                <a:latin typeface="Calibri"/>
                <a:ea typeface="Calibri"/>
                <a:cs typeface="Calibri"/>
                <a:sym typeface="Calibri"/>
              </a:rPr>
              <a:t>‹#›</a:t>
            </a:fld>
          </a:p>
        </p:txBody>
      </p:sp>
      <p:sp>
        <p:nvSpPr>
          <p:cNvPr id="739" name="Shape 739"/>
          <p:cNvSpPr txBox="1"/>
          <p:nvPr/>
        </p:nvSpPr>
        <p:spPr>
          <a:xfrm>
            <a:off x="209008" y="2079672"/>
            <a:ext cx="3553200" cy="18159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595959"/>
              </a:buClr>
              <a:buFont typeface="Arial"/>
              <a:buNone/>
            </a:pPr>
            <a:r>
              <a:rPr b="0" i="0" lang="en-CA" sz="1400" u="none" cap="none" strike="noStrike">
                <a:solidFill>
                  <a:srgbClr val="595959"/>
                </a:solidFill>
                <a:latin typeface="Arial"/>
                <a:ea typeface="Arial"/>
                <a:cs typeface="Arial"/>
                <a:sym typeface="Arial"/>
              </a:rPr>
              <a:t>Humanism: </a:t>
            </a:r>
            <a:r>
              <a:rPr b="0" i="0" lang="en-CA" sz="1400" u="none" cap="none" strike="noStrike">
                <a:solidFill>
                  <a:srgbClr val="FF0000"/>
                </a:solidFill>
                <a:latin typeface="Arial"/>
                <a:ea typeface="Arial"/>
                <a:cs typeface="Arial"/>
                <a:sym typeface="Arial"/>
              </a:rPr>
              <a:t>a holistic approach focusing on the human freedom, dignity, and potential.</a:t>
            </a:r>
            <a:r>
              <a:rPr b="0" i="0" lang="en-CA" sz="1400" u="none" cap="none" strike="noStrike">
                <a:solidFill>
                  <a:srgbClr val="595959"/>
                </a:solidFill>
                <a:latin typeface="Arial"/>
                <a:ea typeface="Arial"/>
                <a:cs typeface="Arial"/>
                <a:sym typeface="Arial"/>
              </a:rPr>
              <a:t> A central assumption of humanism, is that people act with intentionality and values. It promotes </a:t>
            </a:r>
            <a:r>
              <a:rPr b="0" i="0" lang="en-CA" sz="1400" u="none" cap="none" strike="noStrike">
                <a:solidFill>
                  <a:srgbClr val="FF0000"/>
                </a:solidFill>
                <a:latin typeface="Arial"/>
                <a:ea typeface="Arial"/>
                <a:cs typeface="Arial"/>
                <a:sym typeface="Arial"/>
              </a:rPr>
              <a:t>positive self-direction and independence</a:t>
            </a:r>
            <a:r>
              <a:rPr b="0" i="0" lang="en-CA" sz="1400" u="none" cap="none" strike="noStrike">
                <a:solidFill>
                  <a:srgbClr val="595959"/>
                </a:solidFill>
                <a:latin typeface="Arial"/>
                <a:ea typeface="Arial"/>
                <a:cs typeface="Arial"/>
                <a:sym typeface="Arial"/>
              </a:rPr>
              <a:t>, the ability to take responsibility for what is learned, creativity and curiosity.</a:t>
            </a:r>
          </a:p>
        </p:txBody>
      </p:sp>
      <p:sp>
        <p:nvSpPr>
          <p:cNvPr id="740" name="Shape 740"/>
          <p:cNvSpPr/>
          <p:nvPr/>
        </p:nvSpPr>
        <p:spPr>
          <a:xfrm>
            <a:off x="169818" y="1978296"/>
            <a:ext cx="3417900" cy="2031900"/>
          </a:xfrm>
          <a:prstGeom prst="roundRect">
            <a:avLst>
              <a:gd fmla="val 16667" name="adj"/>
            </a:avLst>
          </a:prstGeom>
          <a:noFill/>
          <a:ln cap="flat" cmpd="sng" w="25400">
            <a:solidFill>
              <a:srgbClr val="FF0000"/>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grpSp>
        <p:nvGrpSpPr>
          <p:cNvPr id="741" name="Shape 741"/>
          <p:cNvGrpSpPr/>
          <p:nvPr/>
        </p:nvGrpSpPr>
        <p:grpSpPr>
          <a:xfrm>
            <a:off x="3521049" y="526"/>
            <a:ext cx="4918944" cy="5191457"/>
            <a:chOff x="2638342" y="523"/>
            <a:chExt cx="4531918" cy="5043187"/>
          </a:xfrm>
        </p:grpSpPr>
        <p:sp>
          <p:nvSpPr>
            <p:cNvPr id="742" name="Shape 742"/>
            <p:cNvSpPr/>
            <p:nvPr/>
          </p:nvSpPr>
          <p:spPr>
            <a:xfrm>
              <a:off x="2952055" y="569868"/>
              <a:ext cx="3904500" cy="3904500"/>
            </a:xfrm>
            <a:prstGeom prst="blockArc">
              <a:avLst>
                <a:gd fmla="val 12600000" name="adj1"/>
                <a:gd fmla="val 16200000" name="adj2"/>
                <a:gd fmla="val 4525" name="adj3"/>
              </a:avLst>
            </a:prstGeom>
            <a:solidFill>
              <a:srgbClr val="FFDBA7"/>
            </a:solidFill>
            <a:ln>
              <a:noFill/>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43" name="Shape 743"/>
            <p:cNvSpPr/>
            <p:nvPr/>
          </p:nvSpPr>
          <p:spPr>
            <a:xfrm>
              <a:off x="2952055" y="569868"/>
              <a:ext cx="3904500" cy="3904500"/>
            </a:xfrm>
            <a:prstGeom prst="blockArc">
              <a:avLst>
                <a:gd fmla="val 9000000" name="adj1"/>
                <a:gd fmla="val 12600000" name="adj2"/>
                <a:gd fmla="val 4525" name="adj3"/>
              </a:avLst>
            </a:prstGeom>
            <a:solidFill>
              <a:srgbClr val="FFDBA7"/>
            </a:solidFill>
            <a:ln>
              <a:noFill/>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44" name="Shape 744"/>
            <p:cNvSpPr/>
            <p:nvPr/>
          </p:nvSpPr>
          <p:spPr>
            <a:xfrm>
              <a:off x="2952055" y="569868"/>
              <a:ext cx="3904500" cy="3904500"/>
            </a:xfrm>
            <a:prstGeom prst="blockArc">
              <a:avLst>
                <a:gd fmla="val 5400000" name="adj1"/>
                <a:gd fmla="val 9000000" name="adj2"/>
                <a:gd fmla="val 4525" name="adj3"/>
              </a:avLst>
            </a:prstGeom>
            <a:solidFill>
              <a:srgbClr val="FFDBA7"/>
            </a:solidFill>
            <a:ln>
              <a:noFill/>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45" name="Shape 745"/>
            <p:cNvSpPr/>
            <p:nvPr/>
          </p:nvSpPr>
          <p:spPr>
            <a:xfrm>
              <a:off x="2952055" y="569868"/>
              <a:ext cx="3904500" cy="3904500"/>
            </a:xfrm>
            <a:prstGeom prst="blockArc">
              <a:avLst>
                <a:gd fmla="val 1800000" name="adj1"/>
                <a:gd fmla="val 5400000" name="adj2"/>
                <a:gd fmla="val 4525" name="adj3"/>
              </a:avLst>
            </a:prstGeom>
            <a:solidFill>
              <a:srgbClr val="FFDBA7"/>
            </a:solidFill>
            <a:ln>
              <a:noFill/>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46" name="Shape 746"/>
            <p:cNvSpPr/>
            <p:nvPr/>
          </p:nvSpPr>
          <p:spPr>
            <a:xfrm>
              <a:off x="2952055" y="569868"/>
              <a:ext cx="3904500" cy="3904500"/>
            </a:xfrm>
            <a:prstGeom prst="blockArc">
              <a:avLst>
                <a:gd fmla="val 19800000" name="adj1"/>
                <a:gd fmla="val 1800000" name="adj2"/>
                <a:gd fmla="val 4525" name="adj3"/>
              </a:avLst>
            </a:prstGeom>
            <a:solidFill>
              <a:srgbClr val="FFDBA7"/>
            </a:solidFill>
            <a:ln>
              <a:noFill/>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47" name="Shape 747"/>
            <p:cNvSpPr/>
            <p:nvPr/>
          </p:nvSpPr>
          <p:spPr>
            <a:xfrm>
              <a:off x="2952055" y="569868"/>
              <a:ext cx="3904500" cy="3904500"/>
            </a:xfrm>
            <a:prstGeom prst="blockArc">
              <a:avLst>
                <a:gd fmla="val 16200000" name="adj1"/>
                <a:gd fmla="val 19800000" name="adj2"/>
                <a:gd fmla="val 4525" name="adj3"/>
              </a:avLst>
            </a:prstGeom>
            <a:solidFill>
              <a:srgbClr val="FFDBA7"/>
            </a:solidFill>
            <a:ln>
              <a:noFill/>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48" name="Shape 748"/>
            <p:cNvSpPr/>
            <p:nvPr/>
          </p:nvSpPr>
          <p:spPr>
            <a:xfrm>
              <a:off x="3702525" y="1359700"/>
              <a:ext cx="2403600" cy="2325000"/>
            </a:xfrm>
            <a:prstGeom prst="ellipse">
              <a:avLst/>
            </a:prstGeom>
            <a:solidFill>
              <a:schemeClr val="accent4"/>
            </a:solidFill>
            <a:ln cap="flat" cmpd="sng" w="38100">
              <a:solidFill>
                <a:schemeClr val="lt1"/>
              </a:solidFill>
              <a:prstDash val="solid"/>
              <a:round/>
              <a:headEnd len="med" w="med" type="none"/>
              <a:tailEnd len="med" w="med" type="none"/>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49" name="Shape 749"/>
            <p:cNvSpPr txBox="1"/>
            <p:nvPr/>
          </p:nvSpPr>
          <p:spPr>
            <a:xfrm>
              <a:off x="4054523" y="1700167"/>
              <a:ext cx="1699500" cy="1644000"/>
            </a:xfrm>
            <a:prstGeom prst="rect">
              <a:avLst/>
            </a:prstGeom>
            <a:noFill/>
            <a:ln>
              <a:noFill/>
            </a:ln>
          </p:spPr>
          <p:txBody>
            <a:bodyPr anchorCtr="0" anchor="ctr" bIns="22850" lIns="22850" rIns="22850" wrap="square" tIns="22850">
              <a:noAutofit/>
            </a:bodyPr>
            <a:lstStyle/>
            <a:p>
              <a:pPr indent="0" lvl="0" marL="0" marR="0" rtl="0" algn="ctr">
                <a:lnSpc>
                  <a:spcPct val="90000"/>
                </a:lnSpc>
                <a:spcBef>
                  <a:spcPts val="0"/>
                </a:spcBef>
                <a:spcAft>
                  <a:spcPts val="0"/>
                </a:spcAft>
                <a:buClr>
                  <a:srgbClr val="000000"/>
                </a:buClr>
                <a:buFont typeface="Arial"/>
                <a:buNone/>
              </a:pPr>
              <a:r>
                <a:t/>
              </a:r>
              <a:endParaRPr b="1" i="0" sz="2000" u="none" cap="none" strike="noStrike">
                <a:solidFill>
                  <a:schemeClr val="lt1"/>
                </a:solidFill>
                <a:latin typeface="Arial"/>
                <a:ea typeface="Arial"/>
                <a:cs typeface="Arial"/>
                <a:sym typeface="Arial"/>
              </a:endParaRPr>
            </a:p>
            <a:p>
              <a:pPr indent="0" lvl="0" marL="0" marR="0" rtl="0" algn="ctr">
                <a:lnSpc>
                  <a:spcPct val="90000"/>
                </a:lnSpc>
                <a:spcBef>
                  <a:spcPts val="630"/>
                </a:spcBef>
                <a:spcAft>
                  <a:spcPts val="0"/>
                </a:spcAft>
                <a:buClr>
                  <a:schemeClr val="lt1"/>
                </a:buClr>
                <a:buFont typeface="Arial"/>
                <a:buNone/>
              </a:pPr>
              <a:r>
                <a:rPr b="1" i="0" lang="en-CA" sz="2000" u="none" cap="none" strike="noStrike">
                  <a:solidFill>
                    <a:schemeClr val="lt1"/>
                  </a:solidFill>
                  <a:latin typeface="Arial"/>
                  <a:ea typeface="Arial"/>
                  <a:cs typeface="Arial"/>
                  <a:sym typeface="Arial"/>
                </a:rPr>
                <a:t>Sociocultural</a:t>
              </a:r>
            </a:p>
            <a:p>
              <a:pPr indent="0" lvl="0" marL="0" marR="0" rtl="0" algn="ctr">
                <a:lnSpc>
                  <a:spcPct val="90000"/>
                </a:lnSpc>
                <a:spcBef>
                  <a:spcPts val="630"/>
                </a:spcBef>
                <a:spcAft>
                  <a:spcPts val="0"/>
                </a:spcAft>
                <a:buClr>
                  <a:schemeClr val="lt1"/>
                </a:buClr>
                <a:buFont typeface="Arial"/>
                <a:buNone/>
              </a:pPr>
              <a:r>
                <a:rPr b="1" i="0" lang="en-CA" sz="2000" u="none" cap="none" strike="noStrike">
                  <a:solidFill>
                    <a:schemeClr val="lt1"/>
                  </a:solidFill>
                  <a:latin typeface="Arial"/>
                  <a:ea typeface="Arial"/>
                  <a:cs typeface="Arial"/>
                  <a:sym typeface="Arial"/>
                </a:rPr>
                <a:t> Theories </a:t>
              </a:r>
            </a:p>
            <a:p>
              <a:pPr indent="0" lvl="0" marL="0" marR="0" rtl="0" algn="ctr">
                <a:lnSpc>
                  <a:spcPct val="90000"/>
                </a:lnSpc>
                <a:spcBef>
                  <a:spcPts val="630"/>
                </a:spcBef>
                <a:spcAft>
                  <a:spcPts val="0"/>
                </a:spcAft>
                <a:buClr>
                  <a:schemeClr val="lt1"/>
                </a:buClr>
                <a:buFont typeface="Arial"/>
                <a:buNone/>
              </a:pPr>
              <a:r>
                <a:rPr b="1" i="0" lang="en-CA" sz="2000" u="none" cap="none" strike="noStrike">
                  <a:solidFill>
                    <a:schemeClr val="lt1"/>
                  </a:solidFill>
                  <a:latin typeface="Arial"/>
                  <a:ea typeface="Arial"/>
                  <a:cs typeface="Arial"/>
                  <a:sym typeface="Arial"/>
                </a:rPr>
                <a:t>of</a:t>
              </a:r>
            </a:p>
            <a:p>
              <a:pPr indent="0" lvl="0" marL="0" marR="0" rtl="0" algn="ctr">
                <a:lnSpc>
                  <a:spcPct val="90000"/>
                </a:lnSpc>
                <a:spcBef>
                  <a:spcPts val="630"/>
                </a:spcBef>
                <a:spcAft>
                  <a:spcPts val="0"/>
                </a:spcAft>
                <a:buClr>
                  <a:schemeClr val="lt1"/>
                </a:buClr>
                <a:buFont typeface="Arial"/>
                <a:buNone/>
              </a:pPr>
              <a:r>
                <a:rPr b="1" i="0" lang="en-CA" sz="2000" u="none" cap="none" strike="noStrike">
                  <a:solidFill>
                    <a:schemeClr val="lt1"/>
                  </a:solidFill>
                  <a:latin typeface="Arial"/>
                  <a:ea typeface="Arial"/>
                  <a:cs typeface="Arial"/>
                  <a:sym typeface="Arial"/>
                </a:rPr>
                <a:t>Learning</a:t>
              </a:r>
            </a:p>
            <a:p>
              <a:pPr indent="0" lvl="0" marL="0" marR="0" rtl="0" algn="ctr">
                <a:lnSpc>
                  <a:spcPct val="90000"/>
                </a:lnSpc>
                <a:spcBef>
                  <a:spcPts val="630"/>
                </a:spcBef>
                <a:spcAft>
                  <a:spcPts val="0"/>
                </a:spcAft>
                <a:buClr>
                  <a:srgbClr val="000000"/>
                </a:buClr>
                <a:buFont typeface="Arial"/>
                <a:buNone/>
              </a:pPr>
              <a:r>
                <a:t/>
              </a:r>
              <a:endParaRPr b="1" i="0" sz="2000" u="none" cap="none" strike="noStrike">
                <a:solidFill>
                  <a:schemeClr val="lt1"/>
                </a:solidFill>
                <a:latin typeface="Arial"/>
                <a:ea typeface="Arial"/>
                <a:cs typeface="Arial"/>
                <a:sym typeface="Arial"/>
              </a:endParaRPr>
            </a:p>
          </p:txBody>
        </p:sp>
        <p:sp>
          <p:nvSpPr>
            <p:cNvPr id="750" name="Shape 750"/>
            <p:cNvSpPr/>
            <p:nvPr/>
          </p:nvSpPr>
          <p:spPr>
            <a:xfrm>
              <a:off x="4290803" y="523"/>
              <a:ext cx="1227000" cy="1227000"/>
            </a:xfrm>
            <a:prstGeom prst="ellipse">
              <a:avLst/>
            </a:prstGeom>
            <a:solidFill>
              <a:srgbClr val="FFF2CC"/>
            </a:solidFill>
            <a:ln cap="flat" cmpd="sng" w="38100">
              <a:solidFill>
                <a:schemeClr val="lt1"/>
              </a:solidFill>
              <a:prstDash val="solid"/>
              <a:round/>
              <a:headEnd len="med" w="med" type="none"/>
              <a:tailEnd len="med" w="med" type="none"/>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51" name="Shape 751"/>
            <p:cNvSpPr txBox="1"/>
            <p:nvPr/>
          </p:nvSpPr>
          <p:spPr>
            <a:xfrm>
              <a:off x="4470498" y="180218"/>
              <a:ext cx="867600" cy="867600"/>
            </a:xfrm>
            <a:prstGeom prst="rect">
              <a:avLst/>
            </a:prstGeom>
            <a:noFill/>
            <a:ln>
              <a:noFill/>
            </a:ln>
          </p:spPr>
          <p:txBody>
            <a:bodyPr anchorCtr="0" anchor="ctr" bIns="12700" lIns="12700" rIns="12700" wrap="square" tIns="12700">
              <a:noAutofit/>
            </a:bodyPr>
            <a:lstStyle/>
            <a:p>
              <a:pPr indent="-6350" lvl="1" marL="57150" marR="0" rtl="0" algn="ctr">
                <a:lnSpc>
                  <a:spcPct val="90000"/>
                </a:lnSpc>
                <a:spcBef>
                  <a:spcPts val="0"/>
                </a:spcBef>
                <a:spcAft>
                  <a:spcPts val="0"/>
                </a:spcAft>
                <a:buClr>
                  <a:schemeClr val="lt1"/>
                </a:buClr>
                <a:buFont typeface="Arial"/>
                <a:buNone/>
              </a:pPr>
              <a:r>
                <a:rPr b="1" i="0" lang="en-CA" sz="1000" u="none" cap="none" strike="noStrike">
                  <a:solidFill>
                    <a:schemeClr val="lt1"/>
                  </a:solidFill>
                  <a:latin typeface="Arial"/>
                  <a:ea typeface="Arial"/>
                  <a:cs typeface="Arial"/>
                  <a:sym typeface="Arial"/>
                </a:rPr>
                <a:t>Socio-constructivist approach</a:t>
              </a:r>
            </a:p>
            <a:p>
              <a:pPr indent="-6350" lvl="1" marL="57150" marR="0" rtl="0" algn="ctr">
                <a:lnSpc>
                  <a:spcPct val="90000"/>
                </a:lnSpc>
                <a:spcBef>
                  <a:spcPts val="150"/>
                </a:spcBef>
                <a:spcAft>
                  <a:spcPts val="0"/>
                </a:spcAft>
                <a:buClr>
                  <a:schemeClr val="lt1"/>
                </a:buClr>
                <a:buFont typeface="Arial"/>
                <a:buNone/>
              </a:pPr>
              <a:r>
                <a:rPr b="0" i="0" lang="en-CA" sz="1000" u="none" cap="none" strike="noStrike">
                  <a:solidFill>
                    <a:schemeClr val="lt1"/>
                  </a:solidFill>
                  <a:latin typeface="Arial"/>
                  <a:ea typeface="Arial"/>
                  <a:cs typeface="Arial"/>
                  <a:sym typeface="Arial"/>
                </a:rPr>
                <a:t>(Vygotsky)</a:t>
              </a:r>
            </a:p>
          </p:txBody>
        </p:sp>
        <p:sp>
          <p:nvSpPr>
            <p:cNvPr id="752" name="Shape 752"/>
            <p:cNvSpPr/>
            <p:nvPr/>
          </p:nvSpPr>
          <p:spPr>
            <a:xfrm>
              <a:off x="5943260" y="954570"/>
              <a:ext cx="1227000" cy="1227000"/>
            </a:xfrm>
            <a:prstGeom prst="ellipse">
              <a:avLst/>
            </a:prstGeom>
            <a:solidFill>
              <a:schemeClr val="accent4"/>
            </a:solidFill>
            <a:ln cap="flat" cmpd="sng" w="38100">
              <a:solidFill>
                <a:schemeClr val="lt1"/>
              </a:solidFill>
              <a:prstDash val="solid"/>
              <a:round/>
              <a:headEnd len="med" w="med" type="none"/>
              <a:tailEnd len="med" w="med" type="none"/>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53" name="Shape 753"/>
            <p:cNvSpPr txBox="1"/>
            <p:nvPr/>
          </p:nvSpPr>
          <p:spPr>
            <a:xfrm>
              <a:off x="6122955" y="1134266"/>
              <a:ext cx="867600" cy="867600"/>
            </a:xfrm>
            <a:prstGeom prst="rect">
              <a:avLst/>
            </a:prstGeom>
            <a:noFill/>
            <a:ln>
              <a:noFill/>
            </a:ln>
          </p:spPr>
          <p:txBody>
            <a:bodyPr anchorCtr="0" anchor="ctr" bIns="13950" lIns="13950" rIns="13950" wrap="square" tIns="13950">
              <a:noAutofit/>
            </a:bodyPr>
            <a:lstStyle/>
            <a:p>
              <a:pPr indent="-63500" lvl="2" marL="114300" marR="0" rtl="0" algn="ctr">
                <a:lnSpc>
                  <a:spcPct val="90000"/>
                </a:lnSpc>
                <a:spcBef>
                  <a:spcPts val="0"/>
                </a:spcBef>
                <a:spcAft>
                  <a:spcPts val="0"/>
                </a:spcAft>
                <a:buClr>
                  <a:schemeClr val="lt1"/>
                </a:buClr>
                <a:buFont typeface="Arial"/>
                <a:buNone/>
              </a:pPr>
              <a:r>
                <a:rPr b="1" i="0" lang="en-CA" sz="1100" u="none" cap="none" strike="noStrike">
                  <a:solidFill>
                    <a:schemeClr val="lt1"/>
                  </a:solidFill>
                  <a:latin typeface="Arial"/>
                  <a:ea typeface="Arial"/>
                  <a:cs typeface="Arial"/>
                  <a:sym typeface="Arial"/>
                </a:rPr>
                <a:t>Humanist approach</a:t>
              </a:r>
            </a:p>
            <a:p>
              <a:pPr indent="-63500" lvl="2" marL="114300" marR="0" rtl="0" algn="ctr">
                <a:lnSpc>
                  <a:spcPct val="90000"/>
                </a:lnSpc>
                <a:spcBef>
                  <a:spcPts val="165"/>
                </a:spcBef>
                <a:spcAft>
                  <a:spcPts val="0"/>
                </a:spcAft>
                <a:buClr>
                  <a:schemeClr val="lt1"/>
                </a:buClr>
                <a:buFont typeface="Arial"/>
                <a:buNone/>
              </a:pPr>
              <a:r>
                <a:rPr b="0" i="0" lang="en-CA" sz="1000" u="none" cap="none" strike="noStrike">
                  <a:solidFill>
                    <a:schemeClr val="lt1"/>
                  </a:solidFill>
                  <a:latin typeface="Arial"/>
                  <a:ea typeface="Arial"/>
                  <a:cs typeface="Arial"/>
                  <a:sym typeface="Arial"/>
                </a:rPr>
                <a:t>(Rogers, Maslow)</a:t>
              </a:r>
            </a:p>
          </p:txBody>
        </p:sp>
        <p:sp>
          <p:nvSpPr>
            <p:cNvPr id="754" name="Shape 754"/>
            <p:cNvSpPr/>
            <p:nvPr/>
          </p:nvSpPr>
          <p:spPr>
            <a:xfrm>
              <a:off x="5943260" y="2862664"/>
              <a:ext cx="1227000" cy="1227000"/>
            </a:xfrm>
            <a:prstGeom prst="ellipse">
              <a:avLst/>
            </a:prstGeom>
            <a:solidFill>
              <a:srgbClr val="FFF2CC"/>
            </a:solidFill>
            <a:ln cap="flat" cmpd="sng" w="38100">
              <a:solidFill>
                <a:schemeClr val="lt1"/>
              </a:solidFill>
              <a:prstDash val="solid"/>
              <a:round/>
              <a:headEnd len="med" w="med" type="none"/>
              <a:tailEnd len="med" w="med" type="none"/>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55" name="Shape 755"/>
            <p:cNvSpPr txBox="1"/>
            <p:nvPr/>
          </p:nvSpPr>
          <p:spPr>
            <a:xfrm>
              <a:off x="6122955" y="3042358"/>
              <a:ext cx="867600" cy="867600"/>
            </a:xfrm>
            <a:prstGeom prst="rect">
              <a:avLst/>
            </a:prstGeom>
            <a:noFill/>
            <a:ln>
              <a:noFill/>
            </a:ln>
          </p:spPr>
          <p:txBody>
            <a:bodyPr anchorCtr="0" anchor="ctr" bIns="13950" lIns="13950" rIns="13950" wrap="square" tIns="13950">
              <a:noAutofit/>
            </a:bodyPr>
            <a:lstStyle/>
            <a:p>
              <a:pPr indent="-63500" lvl="2" marL="114300" marR="0" rtl="0" algn="ctr">
                <a:lnSpc>
                  <a:spcPct val="90000"/>
                </a:lnSpc>
                <a:spcBef>
                  <a:spcPts val="0"/>
                </a:spcBef>
                <a:spcAft>
                  <a:spcPts val="0"/>
                </a:spcAft>
                <a:buClr>
                  <a:schemeClr val="lt1"/>
                </a:buClr>
                <a:buFont typeface="Arial"/>
                <a:buNone/>
              </a:pPr>
              <a:r>
                <a:rPr b="1" i="0" lang="en-CA" sz="1100" u="none" cap="none" strike="noStrike">
                  <a:solidFill>
                    <a:schemeClr val="lt1"/>
                  </a:solidFill>
                  <a:latin typeface="Arial"/>
                  <a:ea typeface="Arial"/>
                  <a:cs typeface="Arial"/>
                  <a:sym typeface="Arial"/>
                </a:rPr>
                <a:t>Place / Community- based approach</a:t>
              </a:r>
            </a:p>
            <a:p>
              <a:pPr indent="-63500" lvl="2" marL="114300" marR="0" rtl="0" algn="ctr">
                <a:lnSpc>
                  <a:spcPct val="90000"/>
                </a:lnSpc>
                <a:spcBef>
                  <a:spcPts val="165"/>
                </a:spcBef>
                <a:spcAft>
                  <a:spcPts val="0"/>
                </a:spcAft>
                <a:buClr>
                  <a:schemeClr val="lt1"/>
                </a:buClr>
                <a:buFont typeface="Arial"/>
                <a:buNone/>
              </a:pPr>
              <a:r>
                <a:rPr b="0" i="0" lang="en-CA" sz="1100" u="none" cap="none" strike="noStrike">
                  <a:solidFill>
                    <a:schemeClr val="lt1"/>
                  </a:solidFill>
                  <a:latin typeface="Arial"/>
                  <a:ea typeface="Arial"/>
                  <a:cs typeface="Arial"/>
                  <a:sym typeface="Arial"/>
                </a:rPr>
                <a:t>(Sobel)</a:t>
              </a:r>
            </a:p>
          </p:txBody>
        </p:sp>
        <p:sp>
          <p:nvSpPr>
            <p:cNvPr id="756" name="Shape 756"/>
            <p:cNvSpPr/>
            <p:nvPr/>
          </p:nvSpPr>
          <p:spPr>
            <a:xfrm>
              <a:off x="4290803" y="3816710"/>
              <a:ext cx="1227000" cy="1227000"/>
            </a:xfrm>
            <a:prstGeom prst="ellipse">
              <a:avLst/>
            </a:prstGeom>
            <a:solidFill>
              <a:srgbClr val="FFF2CC"/>
            </a:solidFill>
            <a:ln cap="flat" cmpd="sng" w="38100">
              <a:solidFill>
                <a:schemeClr val="lt1"/>
              </a:solidFill>
              <a:prstDash val="solid"/>
              <a:round/>
              <a:headEnd len="med" w="med" type="none"/>
              <a:tailEnd len="med" w="med" type="none"/>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57" name="Shape 757"/>
            <p:cNvSpPr txBox="1"/>
            <p:nvPr/>
          </p:nvSpPr>
          <p:spPr>
            <a:xfrm>
              <a:off x="4362542" y="3996400"/>
              <a:ext cx="1068000" cy="867600"/>
            </a:xfrm>
            <a:prstGeom prst="rect">
              <a:avLst/>
            </a:prstGeom>
            <a:noFill/>
            <a:ln>
              <a:noFill/>
            </a:ln>
          </p:spPr>
          <p:txBody>
            <a:bodyPr anchorCtr="0" anchor="ctr" bIns="13950" lIns="13950" rIns="13950" wrap="square" tIns="13950">
              <a:noAutofit/>
            </a:bodyPr>
            <a:lstStyle/>
            <a:p>
              <a:pPr indent="-63500" lvl="2" marL="114300" marR="0" rtl="0" algn="ctr">
                <a:lnSpc>
                  <a:spcPct val="90000"/>
                </a:lnSpc>
                <a:spcBef>
                  <a:spcPts val="0"/>
                </a:spcBef>
                <a:spcAft>
                  <a:spcPts val="0"/>
                </a:spcAft>
                <a:buClr>
                  <a:schemeClr val="lt1"/>
                </a:buClr>
                <a:buFont typeface="Arial"/>
                <a:buNone/>
              </a:pPr>
              <a:r>
                <a:rPr b="1" i="0" lang="en-CA" sz="1100" u="none" cap="none" strike="noStrike">
                  <a:solidFill>
                    <a:schemeClr val="lt1"/>
                  </a:solidFill>
                  <a:latin typeface="Arial"/>
                  <a:ea typeface="Arial"/>
                  <a:cs typeface="Arial"/>
                  <a:sym typeface="Arial"/>
                </a:rPr>
                <a:t>Action-</a:t>
              </a:r>
            </a:p>
            <a:p>
              <a:pPr indent="-63500" lvl="2" marL="114300" marR="0" rtl="0" algn="ctr">
                <a:lnSpc>
                  <a:spcPct val="90000"/>
                </a:lnSpc>
                <a:spcBef>
                  <a:spcPts val="0"/>
                </a:spcBef>
                <a:spcAft>
                  <a:spcPts val="0"/>
                </a:spcAft>
                <a:buClr>
                  <a:schemeClr val="lt1"/>
                </a:buClr>
                <a:buFont typeface="Arial"/>
                <a:buNone/>
              </a:pPr>
              <a:r>
                <a:rPr b="1" i="0" lang="en-CA" sz="1100" u="none" cap="none" strike="noStrike">
                  <a:solidFill>
                    <a:schemeClr val="lt1"/>
                  </a:solidFill>
                  <a:latin typeface="Arial"/>
                  <a:ea typeface="Arial"/>
                  <a:cs typeface="Arial"/>
                  <a:sym typeface="Arial"/>
                </a:rPr>
                <a:t>Oriented approach / TBA</a:t>
              </a:r>
            </a:p>
            <a:p>
              <a:pPr indent="-63500" lvl="2" marL="114300" marR="0" rtl="0" algn="ctr">
                <a:lnSpc>
                  <a:spcPct val="90000"/>
                </a:lnSpc>
                <a:spcBef>
                  <a:spcPts val="165"/>
                </a:spcBef>
                <a:spcAft>
                  <a:spcPts val="0"/>
                </a:spcAft>
                <a:buClr>
                  <a:schemeClr val="lt1"/>
                </a:buClr>
                <a:buFont typeface="Arial"/>
                <a:buNone/>
              </a:pPr>
              <a:r>
                <a:rPr b="0" i="0" lang="en-CA" sz="1000" u="none" cap="none" strike="noStrike">
                  <a:solidFill>
                    <a:schemeClr val="lt1"/>
                  </a:solidFill>
                  <a:latin typeface="Arial"/>
                  <a:ea typeface="Arial"/>
                  <a:cs typeface="Arial"/>
                  <a:sym typeface="Arial"/>
                </a:rPr>
                <a:t>(CoE</a:t>
              </a:r>
            </a:p>
            <a:p>
              <a:pPr indent="-63500" lvl="2" marL="114300" marR="0" rtl="0" algn="ctr">
                <a:lnSpc>
                  <a:spcPct val="90000"/>
                </a:lnSpc>
                <a:spcBef>
                  <a:spcPts val="165"/>
                </a:spcBef>
                <a:spcAft>
                  <a:spcPts val="0"/>
                </a:spcAft>
                <a:buClr>
                  <a:schemeClr val="lt1"/>
                </a:buClr>
                <a:buFont typeface="Arial"/>
                <a:buNone/>
              </a:pPr>
              <a:r>
                <a:rPr b="0" i="0" lang="en-CA" sz="1000" u="none" cap="none" strike="noStrike">
                  <a:solidFill>
                    <a:schemeClr val="lt1"/>
                  </a:solidFill>
                  <a:latin typeface="Arial"/>
                  <a:ea typeface="Arial"/>
                  <a:cs typeface="Arial"/>
                  <a:sym typeface="Arial"/>
                </a:rPr>
                <a:t> Nunan)</a:t>
              </a:r>
            </a:p>
          </p:txBody>
        </p:sp>
        <p:sp>
          <p:nvSpPr>
            <p:cNvPr id="758" name="Shape 758"/>
            <p:cNvSpPr/>
            <p:nvPr/>
          </p:nvSpPr>
          <p:spPr>
            <a:xfrm>
              <a:off x="2638342" y="2862664"/>
              <a:ext cx="1227000" cy="1227000"/>
            </a:xfrm>
            <a:prstGeom prst="ellipse">
              <a:avLst/>
            </a:prstGeom>
            <a:solidFill>
              <a:srgbClr val="FFF2CC"/>
            </a:solidFill>
            <a:ln cap="flat" cmpd="sng" w="38100">
              <a:solidFill>
                <a:schemeClr val="lt1"/>
              </a:solidFill>
              <a:prstDash val="solid"/>
              <a:round/>
              <a:headEnd len="med" w="med" type="none"/>
              <a:tailEnd len="med" w="med" type="none"/>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59" name="Shape 759"/>
            <p:cNvSpPr txBox="1"/>
            <p:nvPr/>
          </p:nvSpPr>
          <p:spPr>
            <a:xfrm>
              <a:off x="2818041" y="3042358"/>
              <a:ext cx="867600" cy="867600"/>
            </a:xfrm>
            <a:prstGeom prst="rect">
              <a:avLst/>
            </a:prstGeom>
            <a:noFill/>
            <a:ln>
              <a:noFill/>
            </a:ln>
          </p:spPr>
          <p:txBody>
            <a:bodyPr anchorCtr="0" anchor="ctr" bIns="12700" lIns="12700" rIns="12700" wrap="square" tIns="12700">
              <a:noAutofit/>
            </a:bodyPr>
            <a:lstStyle/>
            <a:p>
              <a:pPr indent="-63500" lvl="2" marL="114300" marR="0" rtl="0" algn="ctr">
                <a:lnSpc>
                  <a:spcPct val="90000"/>
                </a:lnSpc>
                <a:spcBef>
                  <a:spcPts val="0"/>
                </a:spcBef>
                <a:spcAft>
                  <a:spcPts val="0"/>
                </a:spcAft>
                <a:buClr>
                  <a:schemeClr val="lt1"/>
                </a:buClr>
                <a:buFont typeface="Arial"/>
                <a:buNone/>
              </a:pPr>
              <a:r>
                <a:rPr b="1" i="0" lang="en-CA" sz="1000" u="none" cap="none" strike="noStrike">
                  <a:solidFill>
                    <a:schemeClr val="lt1"/>
                  </a:solidFill>
                  <a:latin typeface="Arial"/>
                  <a:ea typeface="Arial"/>
                  <a:cs typeface="Arial"/>
                  <a:sym typeface="Arial"/>
                </a:rPr>
                <a:t>Plurilingual</a:t>
              </a:r>
            </a:p>
            <a:p>
              <a:pPr indent="-63500" lvl="2" marL="114300" marR="0" rtl="0" algn="ctr">
                <a:lnSpc>
                  <a:spcPct val="90000"/>
                </a:lnSpc>
                <a:spcBef>
                  <a:spcPts val="150"/>
                </a:spcBef>
                <a:spcAft>
                  <a:spcPts val="0"/>
                </a:spcAft>
                <a:buClr>
                  <a:schemeClr val="lt1"/>
                </a:buClr>
                <a:buFont typeface="Arial"/>
                <a:buNone/>
              </a:pPr>
              <a:r>
                <a:rPr b="1" i="0" lang="en-CA" sz="1000" u="none" cap="none" strike="noStrike">
                  <a:solidFill>
                    <a:schemeClr val="lt1"/>
                  </a:solidFill>
                  <a:latin typeface="Arial"/>
                  <a:ea typeface="Arial"/>
                  <a:cs typeface="Arial"/>
                  <a:sym typeface="Arial"/>
                </a:rPr>
                <a:t>approach</a:t>
              </a:r>
            </a:p>
            <a:p>
              <a:pPr indent="-63500" lvl="2" marL="114300" marR="0" rtl="0" algn="ctr">
                <a:lnSpc>
                  <a:spcPct val="90000"/>
                </a:lnSpc>
                <a:spcBef>
                  <a:spcPts val="150"/>
                </a:spcBef>
                <a:spcAft>
                  <a:spcPts val="0"/>
                </a:spcAft>
                <a:buClr>
                  <a:schemeClr val="lt1"/>
                </a:buClr>
                <a:buFont typeface="Arial"/>
                <a:buNone/>
              </a:pPr>
              <a:r>
                <a:rPr b="0" i="0" lang="en-CA" sz="1000" u="none" cap="none" strike="noStrike">
                  <a:solidFill>
                    <a:schemeClr val="lt1"/>
                  </a:solidFill>
                  <a:latin typeface="Arial"/>
                  <a:ea typeface="Arial"/>
                  <a:cs typeface="Arial"/>
                  <a:sym typeface="Arial"/>
                </a:rPr>
                <a:t>(Council of Europe - CoE)</a:t>
              </a:r>
            </a:p>
          </p:txBody>
        </p:sp>
        <p:sp>
          <p:nvSpPr>
            <p:cNvPr id="760" name="Shape 760"/>
            <p:cNvSpPr/>
            <p:nvPr/>
          </p:nvSpPr>
          <p:spPr>
            <a:xfrm>
              <a:off x="2638342" y="954570"/>
              <a:ext cx="1227000" cy="1227000"/>
            </a:xfrm>
            <a:prstGeom prst="ellipse">
              <a:avLst/>
            </a:prstGeom>
            <a:solidFill>
              <a:srgbClr val="FFF2CC"/>
            </a:solidFill>
            <a:ln cap="flat" cmpd="sng" w="38100">
              <a:solidFill>
                <a:schemeClr val="lt1"/>
              </a:solidFill>
              <a:prstDash val="solid"/>
              <a:round/>
              <a:headEnd len="med" w="med" type="none"/>
              <a:tailEnd len="med" w="med" type="none"/>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61" name="Shape 761"/>
            <p:cNvSpPr txBox="1"/>
            <p:nvPr/>
          </p:nvSpPr>
          <p:spPr>
            <a:xfrm>
              <a:off x="2818041" y="1134266"/>
              <a:ext cx="867600" cy="867600"/>
            </a:xfrm>
            <a:prstGeom prst="rect">
              <a:avLst/>
            </a:prstGeom>
            <a:noFill/>
            <a:ln>
              <a:noFill/>
            </a:ln>
          </p:spPr>
          <p:txBody>
            <a:bodyPr anchorCtr="0" anchor="ctr" bIns="12700" lIns="12700" rIns="12700" wrap="square" tIns="12700">
              <a:noAutofit/>
            </a:bodyPr>
            <a:lstStyle/>
            <a:p>
              <a:pPr indent="-63500" lvl="2" marL="114300" marR="0" rtl="0" algn="ctr">
                <a:lnSpc>
                  <a:spcPct val="90000"/>
                </a:lnSpc>
                <a:spcBef>
                  <a:spcPts val="0"/>
                </a:spcBef>
                <a:spcAft>
                  <a:spcPts val="0"/>
                </a:spcAft>
                <a:buClr>
                  <a:schemeClr val="lt1"/>
                </a:buClr>
                <a:buFont typeface="Arial"/>
                <a:buNone/>
              </a:pPr>
              <a:r>
                <a:rPr b="1" i="0" lang="en-CA" sz="1000" u="none" cap="none" strike="noStrike">
                  <a:solidFill>
                    <a:schemeClr val="lt1"/>
                  </a:solidFill>
                  <a:latin typeface="Arial"/>
                  <a:ea typeface="Arial"/>
                  <a:cs typeface="Arial"/>
                  <a:sym typeface="Arial"/>
                </a:rPr>
                <a:t>Multiple Cultures Model</a:t>
              </a:r>
            </a:p>
            <a:p>
              <a:pPr indent="-63500" lvl="2" marL="114300" marR="0" rtl="0" algn="ctr">
                <a:lnSpc>
                  <a:spcPct val="90000"/>
                </a:lnSpc>
                <a:spcBef>
                  <a:spcPts val="150"/>
                </a:spcBef>
                <a:spcAft>
                  <a:spcPts val="0"/>
                </a:spcAft>
                <a:buClr>
                  <a:schemeClr val="lt1"/>
                </a:buClr>
                <a:buFont typeface="Arial"/>
                <a:buNone/>
              </a:pPr>
              <a:r>
                <a:rPr b="0" i="0" lang="en-CA" sz="1000" u="none" cap="none" strike="noStrike">
                  <a:solidFill>
                    <a:schemeClr val="lt1"/>
                  </a:solidFill>
                  <a:latin typeface="Arial"/>
                  <a:ea typeface="Arial"/>
                  <a:cs typeface="Arial"/>
                  <a:sym typeface="Arial"/>
                </a:rPr>
                <a:t>(Henderson)</a:t>
              </a:r>
            </a:p>
          </p:txBody>
        </p:sp>
      </p:grpSp>
      <p:sp>
        <p:nvSpPr>
          <p:cNvPr id="762" name="Shape 762"/>
          <p:cNvSpPr txBox="1"/>
          <p:nvPr/>
        </p:nvSpPr>
        <p:spPr>
          <a:xfrm>
            <a:off x="238281" y="432297"/>
            <a:ext cx="3984300" cy="646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595959"/>
              </a:buClr>
              <a:buFont typeface="Arial"/>
              <a:buNone/>
            </a:pPr>
            <a:r>
              <a:rPr b="1" i="0" lang="en-CA" sz="2000" u="none" cap="none" strike="noStrike">
                <a:solidFill>
                  <a:srgbClr val="595959"/>
                </a:solidFill>
                <a:latin typeface="Calibri"/>
                <a:ea typeface="Calibri"/>
                <a:cs typeface="Calibri"/>
                <a:sym typeface="Calibri"/>
              </a:rPr>
              <a:t>Developing a pedagogical framework: </a:t>
            </a:r>
          </a:p>
          <a:p>
            <a:pPr indent="0" lvl="0" marL="0" marR="0" rtl="0" algn="l">
              <a:lnSpc>
                <a:spcPct val="100000"/>
              </a:lnSpc>
              <a:spcBef>
                <a:spcPts val="0"/>
              </a:spcBef>
              <a:spcAft>
                <a:spcPts val="0"/>
              </a:spcAft>
              <a:buClr>
                <a:srgbClr val="595959"/>
              </a:buClr>
              <a:buFont typeface="Arial"/>
              <a:buNone/>
            </a:pPr>
            <a:r>
              <a:rPr b="1" i="0" lang="en-CA" sz="2000" u="none" cap="none" strike="noStrike">
                <a:solidFill>
                  <a:srgbClr val="595959"/>
                </a:solidFill>
                <a:latin typeface="Calibri"/>
                <a:ea typeface="Calibri"/>
                <a:cs typeface="Calibri"/>
                <a:sym typeface="Calibri"/>
              </a:rPr>
              <a:t>WESTERN INFLUENCES</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6" name="Shape 766"/>
        <p:cNvGrpSpPr/>
        <p:nvPr/>
      </p:nvGrpSpPr>
      <p:grpSpPr>
        <a:xfrm>
          <a:off x="0" y="0"/>
          <a:ext cx="0" cy="0"/>
          <a:chOff x="0" y="0"/>
          <a:chExt cx="0" cy="0"/>
        </a:xfrm>
      </p:grpSpPr>
      <p:sp>
        <p:nvSpPr>
          <p:cNvPr id="767" name="Shape 767"/>
          <p:cNvSpPr txBox="1"/>
          <p:nvPr>
            <p:ph idx="12" type="sldNum"/>
          </p:nvPr>
        </p:nvSpPr>
        <p:spPr>
          <a:xfrm>
            <a:off x="6457951" y="4917985"/>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1100" u="none" cap="none" strike="noStrike">
                <a:solidFill>
                  <a:srgbClr val="888888"/>
                </a:solidFill>
                <a:latin typeface="Calibri"/>
                <a:ea typeface="Calibri"/>
                <a:cs typeface="Calibri"/>
                <a:sym typeface="Calibri"/>
              </a:rPr>
              <a:t>‹#›</a:t>
            </a:fld>
          </a:p>
        </p:txBody>
      </p:sp>
      <p:sp>
        <p:nvSpPr>
          <p:cNvPr id="768" name="Shape 768"/>
          <p:cNvSpPr txBox="1"/>
          <p:nvPr/>
        </p:nvSpPr>
        <p:spPr>
          <a:xfrm>
            <a:off x="209008" y="2079667"/>
            <a:ext cx="3553200" cy="22467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595959"/>
              </a:buClr>
              <a:buFont typeface="Arial"/>
              <a:buNone/>
            </a:pPr>
            <a:r>
              <a:rPr b="0" i="0" lang="en-CA" sz="1400" u="none" cap="none" strike="noStrike">
                <a:solidFill>
                  <a:srgbClr val="595959"/>
                </a:solidFill>
                <a:latin typeface="Arial"/>
                <a:ea typeface="Arial"/>
                <a:cs typeface="Arial"/>
                <a:sym typeface="Arial"/>
              </a:rPr>
              <a:t>In a Community-based approach </a:t>
            </a:r>
            <a:r>
              <a:rPr b="0" i="1" lang="en-CA" sz="1400" u="none" cap="none" strike="noStrike">
                <a:solidFill>
                  <a:srgbClr val="FF0000"/>
                </a:solidFill>
                <a:latin typeface="Arial"/>
                <a:ea typeface="Arial"/>
                <a:cs typeface="Arial"/>
                <a:sym typeface="Arial"/>
              </a:rPr>
              <a:t>“learning is rooted in what is local </a:t>
            </a:r>
            <a:r>
              <a:rPr b="0" i="1" lang="en-CA" sz="1400" u="none" cap="none" strike="noStrike">
                <a:solidFill>
                  <a:srgbClr val="595959"/>
                </a:solidFill>
                <a:latin typeface="Arial"/>
                <a:ea typeface="Arial"/>
                <a:cs typeface="Arial"/>
                <a:sym typeface="Arial"/>
              </a:rPr>
              <a:t>- the unique history, environment, culture, economy, literature and art of a particular place. The community provides the context for learning, student work focuses on community needs and interests, and community members serve as resources and partners in every aspects of teaching and learning” </a:t>
            </a:r>
            <a:r>
              <a:rPr b="0" i="0" lang="en-CA" sz="1000" u="none" cap="none" strike="noStrike">
                <a:solidFill>
                  <a:srgbClr val="595959"/>
                </a:solidFill>
                <a:latin typeface="Arial"/>
                <a:ea typeface="Arial"/>
                <a:cs typeface="Arial"/>
                <a:sym typeface="Arial"/>
              </a:rPr>
              <a:t>(Sobel, 2010 p.23). </a:t>
            </a:r>
          </a:p>
        </p:txBody>
      </p:sp>
      <p:sp>
        <p:nvSpPr>
          <p:cNvPr id="769" name="Shape 769"/>
          <p:cNvSpPr/>
          <p:nvPr/>
        </p:nvSpPr>
        <p:spPr>
          <a:xfrm>
            <a:off x="169825" y="1978300"/>
            <a:ext cx="3487800" cy="2463000"/>
          </a:xfrm>
          <a:prstGeom prst="roundRect">
            <a:avLst>
              <a:gd fmla="val 16667" name="adj"/>
            </a:avLst>
          </a:prstGeom>
          <a:noFill/>
          <a:ln cap="flat" cmpd="sng" w="25400">
            <a:solidFill>
              <a:srgbClr val="FF0000"/>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grpSp>
        <p:nvGrpSpPr>
          <p:cNvPr id="770" name="Shape 770"/>
          <p:cNvGrpSpPr/>
          <p:nvPr/>
        </p:nvGrpSpPr>
        <p:grpSpPr>
          <a:xfrm>
            <a:off x="3521049" y="526"/>
            <a:ext cx="4918944" cy="5191457"/>
            <a:chOff x="2638342" y="523"/>
            <a:chExt cx="4531918" cy="5043187"/>
          </a:xfrm>
        </p:grpSpPr>
        <p:sp>
          <p:nvSpPr>
            <p:cNvPr id="771" name="Shape 771"/>
            <p:cNvSpPr/>
            <p:nvPr/>
          </p:nvSpPr>
          <p:spPr>
            <a:xfrm>
              <a:off x="2952055" y="569868"/>
              <a:ext cx="3904500" cy="3904500"/>
            </a:xfrm>
            <a:prstGeom prst="blockArc">
              <a:avLst>
                <a:gd fmla="val 12600000" name="adj1"/>
                <a:gd fmla="val 16200000" name="adj2"/>
                <a:gd fmla="val 4525" name="adj3"/>
              </a:avLst>
            </a:prstGeom>
            <a:solidFill>
              <a:srgbClr val="FFDBA7"/>
            </a:solidFill>
            <a:ln>
              <a:noFill/>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72" name="Shape 772"/>
            <p:cNvSpPr/>
            <p:nvPr/>
          </p:nvSpPr>
          <p:spPr>
            <a:xfrm>
              <a:off x="2952055" y="569868"/>
              <a:ext cx="3904500" cy="3904500"/>
            </a:xfrm>
            <a:prstGeom prst="blockArc">
              <a:avLst>
                <a:gd fmla="val 9000000" name="adj1"/>
                <a:gd fmla="val 12600000" name="adj2"/>
                <a:gd fmla="val 4525" name="adj3"/>
              </a:avLst>
            </a:prstGeom>
            <a:solidFill>
              <a:srgbClr val="FFDBA7"/>
            </a:solidFill>
            <a:ln>
              <a:noFill/>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73" name="Shape 773"/>
            <p:cNvSpPr/>
            <p:nvPr/>
          </p:nvSpPr>
          <p:spPr>
            <a:xfrm>
              <a:off x="2952055" y="569868"/>
              <a:ext cx="3904500" cy="3904500"/>
            </a:xfrm>
            <a:prstGeom prst="blockArc">
              <a:avLst>
                <a:gd fmla="val 5400000" name="adj1"/>
                <a:gd fmla="val 9000000" name="adj2"/>
                <a:gd fmla="val 4525" name="adj3"/>
              </a:avLst>
            </a:prstGeom>
            <a:solidFill>
              <a:srgbClr val="FFDBA7"/>
            </a:solidFill>
            <a:ln>
              <a:noFill/>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74" name="Shape 774"/>
            <p:cNvSpPr/>
            <p:nvPr/>
          </p:nvSpPr>
          <p:spPr>
            <a:xfrm>
              <a:off x="2952055" y="569868"/>
              <a:ext cx="3904500" cy="3904500"/>
            </a:xfrm>
            <a:prstGeom prst="blockArc">
              <a:avLst>
                <a:gd fmla="val 1800000" name="adj1"/>
                <a:gd fmla="val 5400000" name="adj2"/>
                <a:gd fmla="val 4525" name="adj3"/>
              </a:avLst>
            </a:prstGeom>
            <a:solidFill>
              <a:srgbClr val="FFDBA7"/>
            </a:solidFill>
            <a:ln>
              <a:noFill/>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75" name="Shape 775"/>
            <p:cNvSpPr/>
            <p:nvPr/>
          </p:nvSpPr>
          <p:spPr>
            <a:xfrm>
              <a:off x="2952055" y="569868"/>
              <a:ext cx="3904500" cy="3904500"/>
            </a:xfrm>
            <a:prstGeom prst="blockArc">
              <a:avLst>
                <a:gd fmla="val 19800000" name="adj1"/>
                <a:gd fmla="val 1800000" name="adj2"/>
                <a:gd fmla="val 4525" name="adj3"/>
              </a:avLst>
            </a:prstGeom>
            <a:solidFill>
              <a:srgbClr val="FFDBA7"/>
            </a:solidFill>
            <a:ln>
              <a:noFill/>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76" name="Shape 776"/>
            <p:cNvSpPr/>
            <p:nvPr/>
          </p:nvSpPr>
          <p:spPr>
            <a:xfrm>
              <a:off x="2952055" y="569868"/>
              <a:ext cx="3904500" cy="3904500"/>
            </a:xfrm>
            <a:prstGeom prst="blockArc">
              <a:avLst>
                <a:gd fmla="val 16200000" name="adj1"/>
                <a:gd fmla="val 19800000" name="adj2"/>
                <a:gd fmla="val 4525" name="adj3"/>
              </a:avLst>
            </a:prstGeom>
            <a:solidFill>
              <a:srgbClr val="FFDBA7"/>
            </a:solidFill>
            <a:ln>
              <a:noFill/>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77" name="Shape 777"/>
            <p:cNvSpPr/>
            <p:nvPr/>
          </p:nvSpPr>
          <p:spPr>
            <a:xfrm>
              <a:off x="3702525" y="1359700"/>
              <a:ext cx="2403600" cy="2325000"/>
            </a:xfrm>
            <a:prstGeom prst="ellipse">
              <a:avLst/>
            </a:prstGeom>
            <a:solidFill>
              <a:schemeClr val="accent4"/>
            </a:solidFill>
            <a:ln cap="flat" cmpd="sng" w="38100">
              <a:solidFill>
                <a:schemeClr val="lt1"/>
              </a:solidFill>
              <a:prstDash val="solid"/>
              <a:round/>
              <a:headEnd len="med" w="med" type="none"/>
              <a:tailEnd len="med" w="med" type="none"/>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78" name="Shape 778"/>
            <p:cNvSpPr txBox="1"/>
            <p:nvPr/>
          </p:nvSpPr>
          <p:spPr>
            <a:xfrm>
              <a:off x="4054523" y="1700167"/>
              <a:ext cx="1699500" cy="1644000"/>
            </a:xfrm>
            <a:prstGeom prst="rect">
              <a:avLst/>
            </a:prstGeom>
            <a:noFill/>
            <a:ln>
              <a:noFill/>
            </a:ln>
          </p:spPr>
          <p:txBody>
            <a:bodyPr anchorCtr="0" anchor="ctr" bIns="22850" lIns="22850" rIns="22850" wrap="square" tIns="22850">
              <a:noAutofit/>
            </a:bodyPr>
            <a:lstStyle/>
            <a:p>
              <a:pPr indent="0" lvl="0" marL="0" marR="0" rtl="0" algn="ctr">
                <a:lnSpc>
                  <a:spcPct val="90000"/>
                </a:lnSpc>
                <a:spcBef>
                  <a:spcPts val="0"/>
                </a:spcBef>
                <a:spcAft>
                  <a:spcPts val="0"/>
                </a:spcAft>
                <a:buClr>
                  <a:srgbClr val="000000"/>
                </a:buClr>
                <a:buFont typeface="Arial"/>
                <a:buNone/>
              </a:pPr>
              <a:r>
                <a:t/>
              </a:r>
              <a:endParaRPr b="1" i="0" sz="2000" u="none" cap="none" strike="noStrike">
                <a:solidFill>
                  <a:schemeClr val="lt1"/>
                </a:solidFill>
                <a:latin typeface="Arial"/>
                <a:ea typeface="Arial"/>
                <a:cs typeface="Arial"/>
                <a:sym typeface="Arial"/>
              </a:endParaRPr>
            </a:p>
            <a:p>
              <a:pPr indent="0" lvl="0" marL="0" marR="0" rtl="0" algn="ctr">
                <a:lnSpc>
                  <a:spcPct val="90000"/>
                </a:lnSpc>
                <a:spcBef>
                  <a:spcPts val="630"/>
                </a:spcBef>
                <a:spcAft>
                  <a:spcPts val="0"/>
                </a:spcAft>
                <a:buClr>
                  <a:schemeClr val="lt1"/>
                </a:buClr>
                <a:buFont typeface="Arial"/>
                <a:buNone/>
              </a:pPr>
              <a:r>
                <a:rPr b="1" i="0" lang="en-CA" sz="2000" u="none" cap="none" strike="noStrike">
                  <a:solidFill>
                    <a:schemeClr val="lt1"/>
                  </a:solidFill>
                  <a:latin typeface="Arial"/>
                  <a:ea typeface="Arial"/>
                  <a:cs typeface="Arial"/>
                  <a:sym typeface="Arial"/>
                </a:rPr>
                <a:t>Sociocultural</a:t>
              </a:r>
            </a:p>
            <a:p>
              <a:pPr indent="0" lvl="0" marL="0" marR="0" rtl="0" algn="ctr">
                <a:lnSpc>
                  <a:spcPct val="90000"/>
                </a:lnSpc>
                <a:spcBef>
                  <a:spcPts val="630"/>
                </a:spcBef>
                <a:spcAft>
                  <a:spcPts val="0"/>
                </a:spcAft>
                <a:buClr>
                  <a:schemeClr val="lt1"/>
                </a:buClr>
                <a:buFont typeface="Arial"/>
                <a:buNone/>
              </a:pPr>
              <a:r>
                <a:rPr b="1" i="0" lang="en-CA" sz="2000" u="none" cap="none" strike="noStrike">
                  <a:solidFill>
                    <a:schemeClr val="lt1"/>
                  </a:solidFill>
                  <a:latin typeface="Arial"/>
                  <a:ea typeface="Arial"/>
                  <a:cs typeface="Arial"/>
                  <a:sym typeface="Arial"/>
                </a:rPr>
                <a:t> Theories </a:t>
              </a:r>
            </a:p>
            <a:p>
              <a:pPr indent="0" lvl="0" marL="0" marR="0" rtl="0" algn="ctr">
                <a:lnSpc>
                  <a:spcPct val="90000"/>
                </a:lnSpc>
                <a:spcBef>
                  <a:spcPts val="630"/>
                </a:spcBef>
                <a:spcAft>
                  <a:spcPts val="0"/>
                </a:spcAft>
                <a:buClr>
                  <a:schemeClr val="lt1"/>
                </a:buClr>
                <a:buFont typeface="Arial"/>
                <a:buNone/>
              </a:pPr>
              <a:r>
                <a:rPr b="1" i="0" lang="en-CA" sz="2000" u="none" cap="none" strike="noStrike">
                  <a:solidFill>
                    <a:schemeClr val="lt1"/>
                  </a:solidFill>
                  <a:latin typeface="Arial"/>
                  <a:ea typeface="Arial"/>
                  <a:cs typeface="Arial"/>
                  <a:sym typeface="Arial"/>
                </a:rPr>
                <a:t>of</a:t>
              </a:r>
            </a:p>
            <a:p>
              <a:pPr indent="0" lvl="0" marL="0" marR="0" rtl="0" algn="ctr">
                <a:lnSpc>
                  <a:spcPct val="90000"/>
                </a:lnSpc>
                <a:spcBef>
                  <a:spcPts val="630"/>
                </a:spcBef>
                <a:spcAft>
                  <a:spcPts val="0"/>
                </a:spcAft>
                <a:buClr>
                  <a:schemeClr val="lt1"/>
                </a:buClr>
                <a:buFont typeface="Arial"/>
                <a:buNone/>
              </a:pPr>
              <a:r>
                <a:rPr b="1" i="0" lang="en-CA" sz="2000" u="none" cap="none" strike="noStrike">
                  <a:solidFill>
                    <a:schemeClr val="lt1"/>
                  </a:solidFill>
                  <a:latin typeface="Arial"/>
                  <a:ea typeface="Arial"/>
                  <a:cs typeface="Arial"/>
                  <a:sym typeface="Arial"/>
                </a:rPr>
                <a:t>Learning</a:t>
              </a:r>
            </a:p>
            <a:p>
              <a:pPr indent="0" lvl="0" marL="0" marR="0" rtl="0" algn="ctr">
                <a:lnSpc>
                  <a:spcPct val="90000"/>
                </a:lnSpc>
                <a:spcBef>
                  <a:spcPts val="630"/>
                </a:spcBef>
                <a:spcAft>
                  <a:spcPts val="0"/>
                </a:spcAft>
                <a:buClr>
                  <a:srgbClr val="000000"/>
                </a:buClr>
                <a:buFont typeface="Arial"/>
                <a:buNone/>
              </a:pPr>
              <a:r>
                <a:t/>
              </a:r>
              <a:endParaRPr b="1" i="0" sz="2000" u="none" cap="none" strike="noStrike">
                <a:solidFill>
                  <a:schemeClr val="lt1"/>
                </a:solidFill>
                <a:latin typeface="Arial"/>
                <a:ea typeface="Arial"/>
                <a:cs typeface="Arial"/>
                <a:sym typeface="Arial"/>
              </a:endParaRPr>
            </a:p>
          </p:txBody>
        </p:sp>
        <p:sp>
          <p:nvSpPr>
            <p:cNvPr id="779" name="Shape 779"/>
            <p:cNvSpPr/>
            <p:nvPr/>
          </p:nvSpPr>
          <p:spPr>
            <a:xfrm>
              <a:off x="4290803" y="523"/>
              <a:ext cx="1227000" cy="1227000"/>
            </a:xfrm>
            <a:prstGeom prst="ellipse">
              <a:avLst/>
            </a:prstGeom>
            <a:solidFill>
              <a:srgbClr val="FFF2CC"/>
            </a:solidFill>
            <a:ln cap="flat" cmpd="sng" w="38100">
              <a:solidFill>
                <a:schemeClr val="lt1"/>
              </a:solidFill>
              <a:prstDash val="solid"/>
              <a:round/>
              <a:headEnd len="med" w="med" type="none"/>
              <a:tailEnd len="med" w="med" type="none"/>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80" name="Shape 780"/>
            <p:cNvSpPr txBox="1"/>
            <p:nvPr/>
          </p:nvSpPr>
          <p:spPr>
            <a:xfrm>
              <a:off x="4470498" y="180218"/>
              <a:ext cx="867600" cy="867600"/>
            </a:xfrm>
            <a:prstGeom prst="rect">
              <a:avLst/>
            </a:prstGeom>
            <a:noFill/>
            <a:ln>
              <a:noFill/>
            </a:ln>
          </p:spPr>
          <p:txBody>
            <a:bodyPr anchorCtr="0" anchor="ctr" bIns="12700" lIns="12700" rIns="12700" wrap="square" tIns="12700">
              <a:noAutofit/>
            </a:bodyPr>
            <a:lstStyle/>
            <a:p>
              <a:pPr indent="-6350" lvl="1" marL="57150" marR="0" rtl="0" algn="ctr">
                <a:lnSpc>
                  <a:spcPct val="90000"/>
                </a:lnSpc>
                <a:spcBef>
                  <a:spcPts val="0"/>
                </a:spcBef>
                <a:spcAft>
                  <a:spcPts val="0"/>
                </a:spcAft>
                <a:buClr>
                  <a:schemeClr val="lt1"/>
                </a:buClr>
                <a:buFont typeface="Arial"/>
                <a:buNone/>
              </a:pPr>
              <a:r>
                <a:rPr b="1" i="0" lang="en-CA" sz="1000" u="none" cap="none" strike="noStrike">
                  <a:solidFill>
                    <a:schemeClr val="lt1"/>
                  </a:solidFill>
                  <a:latin typeface="Arial"/>
                  <a:ea typeface="Arial"/>
                  <a:cs typeface="Arial"/>
                  <a:sym typeface="Arial"/>
                </a:rPr>
                <a:t>Socio-constructivist approach</a:t>
              </a:r>
            </a:p>
            <a:p>
              <a:pPr indent="-6350" lvl="1" marL="57150" marR="0" rtl="0" algn="ctr">
                <a:lnSpc>
                  <a:spcPct val="90000"/>
                </a:lnSpc>
                <a:spcBef>
                  <a:spcPts val="150"/>
                </a:spcBef>
                <a:spcAft>
                  <a:spcPts val="0"/>
                </a:spcAft>
                <a:buClr>
                  <a:schemeClr val="lt1"/>
                </a:buClr>
                <a:buFont typeface="Arial"/>
                <a:buNone/>
              </a:pPr>
              <a:r>
                <a:rPr b="0" i="0" lang="en-CA" sz="1000" u="none" cap="none" strike="noStrike">
                  <a:solidFill>
                    <a:schemeClr val="lt1"/>
                  </a:solidFill>
                  <a:latin typeface="Arial"/>
                  <a:ea typeface="Arial"/>
                  <a:cs typeface="Arial"/>
                  <a:sym typeface="Arial"/>
                </a:rPr>
                <a:t>(Vygotsky)</a:t>
              </a:r>
            </a:p>
          </p:txBody>
        </p:sp>
        <p:sp>
          <p:nvSpPr>
            <p:cNvPr id="781" name="Shape 781"/>
            <p:cNvSpPr/>
            <p:nvPr/>
          </p:nvSpPr>
          <p:spPr>
            <a:xfrm>
              <a:off x="5943260" y="954570"/>
              <a:ext cx="1227000" cy="1227000"/>
            </a:xfrm>
            <a:prstGeom prst="ellipse">
              <a:avLst/>
            </a:prstGeom>
            <a:solidFill>
              <a:srgbClr val="FFF2CC"/>
            </a:solidFill>
            <a:ln cap="flat" cmpd="sng" w="38100">
              <a:solidFill>
                <a:schemeClr val="lt1"/>
              </a:solidFill>
              <a:prstDash val="solid"/>
              <a:round/>
              <a:headEnd len="med" w="med" type="none"/>
              <a:tailEnd len="med" w="med" type="none"/>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82" name="Shape 782"/>
            <p:cNvSpPr txBox="1"/>
            <p:nvPr/>
          </p:nvSpPr>
          <p:spPr>
            <a:xfrm>
              <a:off x="6122955" y="1134266"/>
              <a:ext cx="867600" cy="867600"/>
            </a:xfrm>
            <a:prstGeom prst="rect">
              <a:avLst/>
            </a:prstGeom>
            <a:noFill/>
            <a:ln>
              <a:noFill/>
            </a:ln>
          </p:spPr>
          <p:txBody>
            <a:bodyPr anchorCtr="0" anchor="ctr" bIns="13950" lIns="13950" rIns="13950" wrap="square" tIns="13950">
              <a:noAutofit/>
            </a:bodyPr>
            <a:lstStyle/>
            <a:p>
              <a:pPr indent="-63500" lvl="2" marL="114300" marR="0" rtl="0" algn="ctr">
                <a:lnSpc>
                  <a:spcPct val="90000"/>
                </a:lnSpc>
                <a:spcBef>
                  <a:spcPts val="0"/>
                </a:spcBef>
                <a:spcAft>
                  <a:spcPts val="0"/>
                </a:spcAft>
                <a:buClr>
                  <a:schemeClr val="lt1"/>
                </a:buClr>
                <a:buFont typeface="Arial"/>
                <a:buNone/>
              </a:pPr>
              <a:r>
                <a:rPr b="1" i="0" lang="en-CA" sz="1100" u="none" cap="none" strike="noStrike">
                  <a:solidFill>
                    <a:schemeClr val="lt1"/>
                  </a:solidFill>
                  <a:latin typeface="Arial"/>
                  <a:ea typeface="Arial"/>
                  <a:cs typeface="Arial"/>
                  <a:sym typeface="Arial"/>
                </a:rPr>
                <a:t>Humanist approach</a:t>
              </a:r>
            </a:p>
            <a:p>
              <a:pPr indent="-63500" lvl="2" marL="114300" marR="0" rtl="0" algn="ctr">
                <a:lnSpc>
                  <a:spcPct val="90000"/>
                </a:lnSpc>
                <a:spcBef>
                  <a:spcPts val="165"/>
                </a:spcBef>
                <a:spcAft>
                  <a:spcPts val="0"/>
                </a:spcAft>
                <a:buClr>
                  <a:schemeClr val="lt1"/>
                </a:buClr>
                <a:buFont typeface="Arial"/>
                <a:buNone/>
              </a:pPr>
              <a:r>
                <a:rPr b="0" i="0" lang="en-CA" sz="1000" u="none" cap="none" strike="noStrike">
                  <a:solidFill>
                    <a:schemeClr val="lt1"/>
                  </a:solidFill>
                  <a:latin typeface="Arial"/>
                  <a:ea typeface="Arial"/>
                  <a:cs typeface="Arial"/>
                  <a:sym typeface="Arial"/>
                </a:rPr>
                <a:t>(Rogers, Maslow)</a:t>
              </a:r>
            </a:p>
          </p:txBody>
        </p:sp>
        <p:sp>
          <p:nvSpPr>
            <p:cNvPr id="783" name="Shape 783"/>
            <p:cNvSpPr/>
            <p:nvPr/>
          </p:nvSpPr>
          <p:spPr>
            <a:xfrm>
              <a:off x="5943260" y="2862664"/>
              <a:ext cx="1227000" cy="1227000"/>
            </a:xfrm>
            <a:prstGeom prst="ellipse">
              <a:avLst/>
            </a:prstGeom>
            <a:solidFill>
              <a:schemeClr val="accent4"/>
            </a:solidFill>
            <a:ln cap="flat" cmpd="sng" w="38100">
              <a:solidFill>
                <a:schemeClr val="lt1"/>
              </a:solidFill>
              <a:prstDash val="solid"/>
              <a:round/>
              <a:headEnd len="med" w="med" type="none"/>
              <a:tailEnd len="med" w="med" type="none"/>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84" name="Shape 784"/>
            <p:cNvSpPr txBox="1"/>
            <p:nvPr/>
          </p:nvSpPr>
          <p:spPr>
            <a:xfrm>
              <a:off x="6122955" y="3042358"/>
              <a:ext cx="867600" cy="867600"/>
            </a:xfrm>
            <a:prstGeom prst="rect">
              <a:avLst/>
            </a:prstGeom>
            <a:noFill/>
            <a:ln>
              <a:noFill/>
            </a:ln>
          </p:spPr>
          <p:txBody>
            <a:bodyPr anchorCtr="0" anchor="ctr" bIns="13950" lIns="13950" rIns="13950" wrap="square" tIns="13950">
              <a:noAutofit/>
            </a:bodyPr>
            <a:lstStyle/>
            <a:p>
              <a:pPr indent="-63500" lvl="2" marL="114300" marR="0" rtl="0" algn="ctr">
                <a:lnSpc>
                  <a:spcPct val="90000"/>
                </a:lnSpc>
                <a:spcBef>
                  <a:spcPts val="0"/>
                </a:spcBef>
                <a:spcAft>
                  <a:spcPts val="0"/>
                </a:spcAft>
                <a:buClr>
                  <a:schemeClr val="lt1"/>
                </a:buClr>
                <a:buFont typeface="Arial"/>
                <a:buNone/>
              </a:pPr>
              <a:r>
                <a:rPr b="1" i="0" lang="en-CA" sz="1100" u="none" cap="none" strike="noStrike">
                  <a:solidFill>
                    <a:schemeClr val="lt1"/>
                  </a:solidFill>
                  <a:latin typeface="Arial"/>
                  <a:ea typeface="Arial"/>
                  <a:cs typeface="Arial"/>
                  <a:sym typeface="Arial"/>
                </a:rPr>
                <a:t>Place / Community- based approach</a:t>
              </a:r>
            </a:p>
            <a:p>
              <a:pPr indent="-63500" lvl="2" marL="114300" marR="0" rtl="0" algn="ctr">
                <a:lnSpc>
                  <a:spcPct val="90000"/>
                </a:lnSpc>
                <a:spcBef>
                  <a:spcPts val="165"/>
                </a:spcBef>
                <a:spcAft>
                  <a:spcPts val="0"/>
                </a:spcAft>
                <a:buClr>
                  <a:schemeClr val="lt1"/>
                </a:buClr>
                <a:buFont typeface="Arial"/>
                <a:buNone/>
              </a:pPr>
              <a:r>
                <a:rPr b="0" i="0" lang="en-CA" sz="1100" u="none" cap="none" strike="noStrike">
                  <a:solidFill>
                    <a:schemeClr val="lt1"/>
                  </a:solidFill>
                  <a:latin typeface="Arial"/>
                  <a:ea typeface="Arial"/>
                  <a:cs typeface="Arial"/>
                  <a:sym typeface="Arial"/>
                </a:rPr>
                <a:t>(Sobel)</a:t>
              </a:r>
            </a:p>
          </p:txBody>
        </p:sp>
        <p:sp>
          <p:nvSpPr>
            <p:cNvPr id="785" name="Shape 785"/>
            <p:cNvSpPr/>
            <p:nvPr/>
          </p:nvSpPr>
          <p:spPr>
            <a:xfrm>
              <a:off x="4290803" y="3816710"/>
              <a:ext cx="1227000" cy="1227000"/>
            </a:xfrm>
            <a:prstGeom prst="ellipse">
              <a:avLst/>
            </a:prstGeom>
            <a:solidFill>
              <a:srgbClr val="FFF2CC"/>
            </a:solidFill>
            <a:ln cap="flat" cmpd="sng" w="38100">
              <a:solidFill>
                <a:schemeClr val="lt1"/>
              </a:solidFill>
              <a:prstDash val="solid"/>
              <a:round/>
              <a:headEnd len="med" w="med" type="none"/>
              <a:tailEnd len="med" w="med" type="none"/>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86" name="Shape 786"/>
            <p:cNvSpPr txBox="1"/>
            <p:nvPr/>
          </p:nvSpPr>
          <p:spPr>
            <a:xfrm>
              <a:off x="4362542" y="3996400"/>
              <a:ext cx="1068000" cy="867600"/>
            </a:xfrm>
            <a:prstGeom prst="rect">
              <a:avLst/>
            </a:prstGeom>
            <a:noFill/>
            <a:ln>
              <a:noFill/>
            </a:ln>
          </p:spPr>
          <p:txBody>
            <a:bodyPr anchorCtr="0" anchor="ctr" bIns="13950" lIns="13950" rIns="13950" wrap="square" tIns="13950">
              <a:noAutofit/>
            </a:bodyPr>
            <a:lstStyle/>
            <a:p>
              <a:pPr indent="-63500" lvl="2" marL="114300" marR="0" rtl="0" algn="ctr">
                <a:lnSpc>
                  <a:spcPct val="90000"/>
                </a:lnSpc>
                <a:spcBef>
                  <a:spcPts val="0"/>
                </a:spcBef>
                <a:spcAft>
                  <a:spcPts val="0"/>
                </a:spcAft>
                <a:buClr>
                  <a:schemeClr val="lt1"/>
                </a:buClr>
                <a:buFont typeface="Arial"/>
                <a:buNone/>
              </a:pPr>
              <a:r>
                <a:rPr b="1" i="0" lang="en-CA" sz="1100" u="none" cap="none" strike="noStrike">
                  <a:solidFill>
                    <a:schemeClr val="lt1"/>
                  </a:solidFill>
                  <a:latin typeface="Arial"/>
                  <a:ea typeface="Arial"/>
                  <a:cs typeface="Arial"/>
                  <a:sym typeface="Arial"/>
                </a:rPr>
                <a:t>Action-</a:t>
              </a:r>
            </a:p>
            <a:p>
              <a:pPr indent="-63500" lvl="2" marL="114300" marR="0" rtl="0" algn="ctr">
                <a:lnSpc>
                  <a:spcPct val="90000"/>
                </a:lnSpc>
                <a:spcBef>
                  <a:spcPts val="0"/>
                </a:spcBef>
                <a:spcAft>
                  <a:spcPts val="0"/>
                </a:spcAft>
                <a:buClr>
                  <a:schemeClr val="lt1"/>
                </a:buClr>
                <a:buFont typeface="Arial"/>
                <a:buNone/>
              </a:pPr>
              <a:r>
                <a:rPr b="1" i="0" lang="en-CA" sz="1100" u="none" cap="none" strike="noStrike">
                  <a:solidFill>
                    <a:schemeClr val="lt1"/>
                  </a:solidFill>
                  <a:latin typeface="Arial"/>
                  <a:ea typeface="Arial"/>
                  <a:cs typeface="Arial"/>
                  <a:sym typeface="Arial"/>
                </a:rPr>
                <a:t>Oriented approach / TBA</a:t>
              </a:r>
            </a:p>
            <a:p>
              <a:pPr indent="-63500" lvl="2" marL="114300" marR="0" rtl="0" algn="ctr">
                <a:lnSpc>
                  <a:spcPct val="90000"/>
                </a:lnSpc>
                <a:spcBef>
                  <a:spcPts val="165"/>
                </a:spcBef>
                <a:spcAft>
                  <a:spcPts val="0"/>
                </a:spcAft>
                <a:buClr>
                  <a:schemeClr val="lt1"/>
                </a:buClr>
                <a:buFont typeface="Arial"/>
                <a:buNone/>
              </a:pPr>
              <a:r>
                <a:rPr b="0" i="0" lang="en-CA" sz="1000" u="none" cap="none" strike="noStrike">
                  <a:solidFill>
                    <a:schemeClr val="lt1"/>
                  </a:solidFill>
                  <a:latin typeface="Arial"/>
                  <a:ea typeface="Arial"/>
                  <a:cs typeface="Arial"/>
                  <a:sym typeface="Arial"/>
                </a:rPr>
                <a:t>(CoE</a:t>
              </a:r>
            </a:p>
            <a:p>
              <a:pPr indent="-63500" lvl="2" marL="114300" marR="0" rtl="0" algn="ctr">
                <a:lnSpc>
                  <a:spcPct val="90000"/>
                </a:lnSpc>
                <a:spcBef>
                  <a:spcPts val="165"/>
                </a:spcBef>
                <a:spcAft>
                  <a:spcPts val="0"/>
                </a:spcAft>
                <a:buClr>
                  <a:schemeClr val="lt1"/>
                </a:buClr>
                <a:buFont typeface="Arial"/>
                <a:buNone/>
              </a:pPr>
              <a:r>
                <a:rPr b="0" i="0" lang="en-CA" sz="1000" u="none" cap="none" strike="noStrike">
                  <a:solidFill>
                    <a:schemeClr val="lt1"/>
                  </a:solidFill>
                  <a:latin typeface="Arial"/>
                  <a:ea typeface="Arial"/>
                  <a:cs typeface="Arial"/>
                  <a:sym typeface="Arial"/>
                </a:rPr>
                <a:t> Nunan)</a:t>
              </a:r>
            </a:p>
          </p:txBody>
        </p:sp>
        <p:sp>
          <p:nvSpPr>
            <p:cNvPr id="787" name="Shape 787"/>
            <p:cNvSpPr/>
            <p:nvPr/>
          </p:nvSpPr>
          <p:spPr>
            <a:xfrm>
              <a:off x="2638342" y="2862664"/>
              <a:ext cx="1227000" cy="1227000"/>
            </a:xfrm>
            <a:prstGeom prst="ellipse">
              <a:avLst/>
            </a:prstGeom>
            <a:solidFill>
              <a:srgbClr val="FFF2CC"/>
            </a:solidFill>
            <a:ln cap="flat" cmpd="sng" w="38100">
              <a:solidFill>
                <a:schemeClr val="lt1"/>
              </a:solidFill>
              <a:prstDash val="solid"/>
              <a:round/>
              <a:headEnd len="med" w="med" type="none"/>
              <a:tailEnd len="med" w="med" type="none"/>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88" name="Shape 788"/>
            <p:cNvSpPr txBox="1"/>
            <p:nvPr/>
          </p:nvSpPr>
          <p:spPr>
            <a:xfrm>
              <a:off x="2818041" y="3042358"/>
              <a:ext cx="867600" cy="867600"/>
            </a:xfrm>
            <a:prstGeom prst="rect">
              <a:avLst/>
            </a:prstGeom>
            <a:noFill/>
            <a:ln>
              <a:noFill/>
            </a:ln>
          </p:spPr>
          <p:txBody>
            <a:bodyPr anchorCtr="0" anchor="ctr" bIns="12700" lIns="12700" rIns="12700" wrap="square" tIns="12700">
              <a:noAutofit/>
            </a:bodyPr>
            <a:lstStyle/>
            <a:p>
              <a:pPr indent="-63500" lvl="2" marL="114300" marR="0" rtl="0" algn="ctr">
                <a:lnSpc>
                  <a:spcPct val="90000"/>
                </a:lnSpc>
                <a:spcBef>
                  <a:spcPts val="0"/>
                </a:spcBef>
                <a:spcAft>
                  <a:spcPts val="0"/>
                </a:spcAft>
                <a:buClr>
                  <a:schemeClr val="lt1"/>
                </a:buClr>
                <a:buFont typeface="Arial"/>
                <a:buNone/>
              </a:pPr>
              <a:r>
                <a:rPr b="1" i="0" lang="en-CA" sz="1000" u="none" cap="none" strike="noStrike">
                  <a:solidFill>
                    <a:schemeClr val="lt1"/>
                  </a:solidFill>
                  <a:latin typeface="Arial"/>
                  <a:ea typeface="Arial"/>
                  <a:cs typeface="Arial"/>
                  <a:sym typeface="Arial"/>
                </a:rPr>
                <a:t>Plurilingual</a:t>
              </a:r>
            </a:p>
            <a:p>
              <a:pPr indent="-63500" lvl="2" marL="114300" marR="0" rtl="0" algn="ctr">
                <a:lnSpc>
                  <a:spcPct val="90000"/>
                </a:lnSpc>
                <a:spcBef>
                  <a:spcPts val="150"/>
                </a:spcBef>
                <a:spcAft>
                  <a:spcPts val="0"/>
                </a:spcAft>
                <a:buClr>
                  <a:schemeClr val="lt1"/>
                </a:buClr>
                <a:buFont typeface="Arial"/>
                <a:buNone/>
              </a:pPr>
              <a:r>
                <a:rPr b="1" i="0" lang="en-CA" sz="1000" u="none" cap="none" strike="noStrike">
                  <a:solidFill>
                    <a:schemeClr val="lt1"/>
                  </a:solidFill>
                  <a:latin typeface="Arial"/>
                  <a:ea typeface="Arial"/>
                  <a:cs typeface="Arial"/>
                  <a:sym typeface="Arial"/>
                </a:rPr>
                <a:t>approach</a:t>
              </a:r>
            </a:p>
            <a:p>
              <a:pPr indent="-63500" lvl="2" marL="114300" marR="0" rtl="0" algn="ctr">
                <a:lnSpc>
                  <a:spcPct val="90000"/>
                </a:lnSpc>
                <a:spcBef>
                  <a:spcPts val="150"/>
                </a:spcBef>
                <a:spcAft>
                  <a:spcPts val="0"/>
                </a:spcAft>
                <a:buClr>
                  <a:schemeClr val="lt1"/>
                </a:buClr>
                <a:buFont typeface="Arial"/>
                <a:buNone/>
              </a:pPr>
              <a:r>
                <a:rPr b="0" i="0" lang="en-CA" sz="1000" u="none" cap="none" strike="noStrike">
                  <a:solidFill>
                    <a:schemeClr val="lt1"/>
                  </a:solidFill>
                  <a:latin typeface="Arial"/>
                  <a:ea typeface="Arial"/>
                  <a:cs typeface="Arial"/>
                  <a:sym typeface="Arial"/>
                </a:rPr>
                <a:t>(Council of Europe - CoE)</a:t>
              </a:r>
            </a:p>
          </p:txBody>
        </p:sp>
        <p:sp>
          <p:nvSpPr>
            <p:cNvPr id="789" name="Shape 789"/>
            <p:cNvSpPr/>
            <p:nvPr/>
          </p:nvSpPr>
          <p:spPr>
            <a:xfrm>
              <a:off x="2638342" y="954570"/>
              <a:ext cx="1227000" cy="1227000"/>
            </a:xfrm>
            <a:prstGeom prst="ellipse">
              <a:avLst/>
            </a:prstGeom>
            <a:solidFill>
              <a:srgbClr val="FFF2CC"/>
            </a:solidFill>
            <a:ln cap="flat" cmpd="sng" w="38100">
              <a:solidFill>
                <a:schemeClr val="lt1"/>
              </a:solidFill>
              <a:prstDash val="solid"/>
              <a:round/>
              <a:headEnd len="med" w="med" type="none"/>
              <a:tailEnd len="med" w="med" type="none"/>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90" name="Shape 790"/>
            <p:cNvSpPr txBox="1"/>
            <p:nvPr/>
          </p:nvSpPr>
          <p:spPr>
            <a:xfrm>
              <a:off x="2818041" y="1134266"/>
              <a:ext cx="867600" cy="867600"/>
            </a:xfrm>
            <a:prstGeom prst="rect">
              <a:avLst/>
            </a:prstGeom>
            <a:noFill/>
            <a:ln>
              <a:noFill/>
            </a:ln>
          </p:spPr>
          <p:txBody>
            <a:bodyPr anchorCtr="0" anchor="ctr" bIns="12700" lIns="12700" rIns="12700" wrap="square" tIns="12700">
              <a:noAutofit/>
            </a:bodyPr>
            <a:lstStyle/>
            <a:p>
              <a:pPr indent="-63500" lvl="2" marL="114300" marR="0" rtl="0" algn="ctr">
                <a:lnSpc>
                  <a:spcPct val="90000"/>
                </a:lnSpc>
                <a:spcBef>
                  <a:spcPts val="0"/>
                </a:spcBef>
                <a:spcAft>
                  <a:spcPts val="0"/>
                </a:spcAft>
                <a:buClr>
                  <a:schemeClr val="lt1"/>
                </a:buClr>
                <a:buFont typeface="Arial"/>
                <a:buNone/>
              </a:pPr>
              <a:r>
                <a:rPr b="1" i="0" lang="en-CA" sz="1000" u="none" cap="none" strike="noStrike">
                  <a:solidFill>
                    <a:schemeClr val="lt1"/>
                  </a:solidFill>
                  <a:latin typeface="Arial"/>
                  <a:ea typeface="Arial"/>
                  <a:cs typeface="Arial"/>
                  <a:sym typeface="Arial"/>
                </a:rPr>
                <a:t>Multiple Cultures Model</a:t>
              </a:r>
            </a:p>
            <a:p>
              <a:pPr indent="-63500" lvl="2" marL="114300" marR="0" rtl="0" algn="ctr">
                <a:lnSpc>
                  <a:spcPct val="90000"/>
                </a:lnSpc>
                <a:spcBef>
                  <a:spcPts val="150"/>
                </a:spcBef>
                <a:spcAft>
                  <a:spcPts val="0"/>
                </a:spcAft>
                <a:buClr>
                  <a:schemeClr val="lt1"/>
                </a:buClr>
                <a:buFont typeface="Arial"/>
                <a:buNone/>
              </a:pPr>
              <a:r>
                <a:rPr b="0" i="0" lang="en-CA" sz="1000" u="none" cap="none" strike="noStrike">
                  <a:solidFill>
                    <a:schemeClr val="lt1"/>
                  </a:solidFill>
                  <a:latin typeface="Arial"/>
                  <a:ea typeface="Arial"/>
                  <a:cs typeface="Arial"/>
                  <a:sym typeface="Arial"/>
                </a:rPr>
                <a:t>(Henderson)</a:t>
              </a:r>
            </a:p>
          </p:txBody>
        </p:sp>
      </p:grpSp>
      <p:sp>
        <p:nvSpPr>
          <p:cNvPr id="791" name="Shape 791"/>
          <p:cNvSpPr txBox="1"/>
          <p:nvPr/>
        </p:nvSpPr>
        <p:spPr>
          <a:xfrm>
            <a:off x="238281" y="432297"/>
            <a:ext cx="3727500" cy="646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595959"/>
              </a:buClr>
              <a:buFont typeface="Arial"/>
              <a:buNone/>
            </a:pPr>
            <a:r>
              <a:rPr b="1" i="0" lang="en-CA" sz="2000" u="none" cap="none" strike="noStrike">
                <a:solidFill>
                  <a:srgbClr val="595959"/>
                </a:solidFill>
                <a:latin typeface="Calibri"/>
                <a:ea typeface="Calibri"/>
                <a:cs typeface="Calibri"/>
                <a:sym typeface="Calibri"/>
              </a:rPr>
              <a:t>Developing a pedagogical framework: </a:t>
            </a:r>
          </a:p>
          <a:p>
            <a:pPr indent="0" lvl="0" marL="0" marR="0" rtl="0" algn="l">
              <a:lnSpc>
                <a:spcPct val="100000"/>
              </a:lnSpc>
              <a:spcBef>
                <a:spcPts val="0"/>
              </a:spcBef>
              <a:spcAft>
                <a:spcPts val="0"/>
              </a:spcAft>
              <a:buClr>
                <a:srgbClr val="595959"/>
              </a:buClr>
              <a:buFont typeface="Arial"/>
              <a:buNone/>
            </a:pPr>
            <a:r>
              <a:rPr b="1" i="0" lang="en-CA" sz="2000" u="none" cap="none" strike="noStrike">
                <a:solidFill>
                  <a:srgbClr val="595959"/>
                </a:solidFill>
                <a:latin typeface="Calibri"/>
                <a:ea typeface="Calibri"/>
                <a:cs typeface="Calibri"/>
                <a:sym typeface="Calibri"/>
              </a:rPr>
              <a:t>WESTERN INFLUENCES</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5" name="Shape 795"/>
        <p:cNvGrpSpPr/>
        <p:nvPr/>
      </p:nvGrpSpPr>
      <p:grpSpPr>
        <a:xfrm>
          <a:off x="0" y="0"/>
          <a:ext cx="0" cy="0"/>
          <a:chOff x="0" y="0"/>
          <a:chExt cx="0" cy="0"/>
        </a:xfrm>
      </p:grpSpPr>
      <p:sp>
        <p:nvSpPr>
          <p:cNvPr id="796" name="Shape 796"/>
          <p:cNvSpPr txBox="1"/>
          <p:nvPr>
            <p:ph idx="12" type="sldNum"/>
          </p:nvPr>
        </p:nvSpPr>
        <p:spPr>
          <a:xfrm>
            <a:off x="6457951" y="4917985"/>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1100" u="none" cap="none" strike="noStrike">
                <a:solidFill>
                  <a:srgbClr val="888888"/>
                </a:solidFill>
                <a:latin typeface="Calibri"/>
                <a:ea typeface="Calibri"/>
                <a:cs typeface="Calibri"/>
                <a:sym typeface="Calibri"/>
              </a:rPr>
              <a:t>‹#›</a:t>
            </a:fld>
          </a:p>
        </p:txBody>
      </p:sp>
      <p:sp>
        <p:nvSpPr>
          <p:cNvPr id="797" name="Shape 797"/>
          <p:cNvSpPr txBox="1"/>
          <p:nvPr/>
        </p:nvSpPr>
        <p:spPr>
          <a:xfrm>
            <a:off x="209008" y="2079668"/>
            <a:ext cx="3553200" cy="16005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595959"/>
              </a:buClr>
              <a:buFont typeface="Arial"/>
              <a:buNone/>
            </a:pPr>
            <a:r>
              <a:rPr b="0" i="0" lang="en-CA" sz="1400" u="none" cap="none" strike="noStrike">
                <a:solidFill>
                  <a:srgbClr val="595959"/>
                </a:solidFill>
                <a:latin typeface="Arial"/>
                <a:ea typeface="Arial"/>
                <a:cs typeface="Arial"/>
                <a:sym typeface="Arial"/>
              </a:rPr>
              <a:t>An Action-Oriented approach aims at providing opportunities for learners to experiment with and explore both spoken and written language through </a:t>
            </a:r>
            <a:r>
              <a:rPr b="0" i="0" lang="en-CA" sz="1400" u="none" cap="none" strike="noStrike">
                <a:solidFill>
                  <a:srgbClr val="FF0000"/>
                </a:solidFill>
                <a:latin typeface="Arial"/>
                <a:ea typeface="Arial"/>
                <a:cs typeface="Arial"/>
                <a:sym typeface="Arial"/>
              </a:rPr>
              <a:t>real-life scenarios designed to engage learners in the authentic, practical and functional use of language for meaningful purposes.  </a:t>
            </a:r>
          </a:p>
        </p:txBody>
      </p:sp>
      <p:sp>
        <p:nvSpPr>
          <p:cNvPr id="798" name="Shape 798"/>
          <p:cNvSpPr/>
          <p:nvPr/>
        </p:nvSpPr>
        <p:spPr>
          <a:xfrm>
            <a:off x="204756" y="2028933"/>
            <a:ext cx="3487800" cy="1701900"/>
          </a:xfrm>
          <a:prstGeom prst="roundRect">
            <a:avLst>
              <a:gd fmla="val 16667" name="adj"/>
            </a:avLst>
          </a:prstGeom>
          <a:noFill/>
          <a:ln cap="flat" cmpd="sng" w="25400">
            <a:solidFill>
              <a:srgbClr val="FF0000"/>
            </a:solidFill>
            <a:prstDash val="solid"/>
            <a:round/>
            <a:headEnd len="med" w="med" type="none"/>
            <a:tailEnd len="med" w="med" type="none"/>
          </a:ln>
        </p:spPr>
        <p:txBody>
          <a:bodyPr anchorCtr="0" anchor="ctr"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grpSp>
        <p:nvGrpSpPr>
          <p:cNvPr id="799" name="Shape 799"/>
          <p:cNvGrpSpPr/>
          <p:nvPr/>
        </p:nvGrpSpPr>
        <p:grpSpPr>
          <a:xfrm>
            <a:off x="3521049" y="526"/>
            <a:ext cx="4918944" cy="5191457"/>
            <a:chOff x="2638342" y="523"/>
            <a:chExt cx="4531918" cy="5043187"/>
          </a:xfrm>
        </p:grpSpPr>
        <p:sp>
          <p:nvSpPr>
            <p:cNvPr id="800" name="Shape 800"/>
            <p:cNvSpPr/>
            <p:nvPr/>
          </p:nvSpPr>
          <p:spPr>
            <a:xfrm>
              <a:off x="2952055" y="569868"/>
              <a:ext cx="3904500" cy="3904500"/>
            </a:xfrm>
            <a:prstGeom prst="blockArc">
              <a:avLst>
                <a:gd fmla="val 12600000" name="adj1"/>
                <a:gd fmla="val 16200000" name="adj2"/>
                <a:gd fmla="val 4525" name="adj3"/>
              </a:avLst>
            </a:prstGeom>
            <a:solidFill>
              <a:srgbClr val="FFDBA7"/>
            </a:solidFill>
            <a:ln>
              <a:noFill/>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01" name="Shape 801"/>
            <p:cNvSpPr/>
            <p:nvPr/>
          </p:nvSpPr>
          <p:spPr>
            <a:xfrm>
              <a:off x="2952055" y="569868"/>
              <a:ext cx="3904500" cy="3904500"/>
            </a:xfrm>
            <a:prstGeom prst="blockArc">
              <a:avLst>
                <a:gd fmla="val 9000000" name="adj1"/>
                <a:gd fmla="val 12600000" name="adj2"/>
                <a:gd fmla="val 4525" name="adj3"/>
              </a:avLst>
            </a:prstGeom>
            <a:solidFill>
              <a:srgbClr val="FFDBA7"/>
            </a:solidFill>
            <a:ln>
              <a:noFill/>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02" name="Shape 802"/>
            <p:cNvSpPr/>
            <p:nvPr/>
          </p:nvSpPr>
          <p:spPr>
            <a:xfrm>
              <a:off x="2952055" y="569868"/>
              <a:ext cx="3904500" cy="3904500"/>
            </a:xfrm>
            <a:prstGeom prst="blockArc">
              <a:avLst>
                <a:gd fmla="val 5400000" name="adj1"/>
                <a:gd fmla="val 9000000" name="adj2"/>
                <a:gd fmla="val 4525" name="adj3"/>
              </a:avLst>
            </a:prstGeom>
            <a:solidFill>
              <a:srgbClr val="FFDBA7"/>
            </a:solidFill>
            <a:ln>
              <a:noFill/>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03" name="Shape 803"/>
            <p:cNvSpPr/>
            <p:nvPr/>
          </p:nvSpPr>
          <p:spPr>
            <a:xfrm>
              <a:off x="2952055" y="569868"/>
              <a:ext cx="3904500" cy="3904500"/>
            </a:xfrm>
            <a:prstGeom prst="blockArc">
              <a:avLst>
                <a:gd fmla="val 1800000" name="adj1"/>
                <a:gd fmla="val 5400000" name="adj2"/>
                <a:gd fmla="val 4525" name="adj3"/>
              </a:avLst>
            </a:prstGeom>
            <a:solidFill>
              <a:srgbClr val="FFDBA7"/>
            </a:solidFill>
            <a:ln>
              <a:noFill/>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04" name="Shape 804"/>
            <p:cNvSpPr/>
            <p:nvPr/>
          </p:nvSpPr>
          <p:spPr>
            <a:xfrm>
              <a:off x="2952055" y="569868"/>
              <a:ext cx="3904500" cy="3904500"/>
            </a:xfrm>
            <a:prstGeom prst="blockArc">
              <a:avLst>
                <a:gd fmla="val 19800000" name="adj1"/>
                <a:gd fmla="val 1800000" name="adj2"/>
                <a:gd fmla="val 4525" name="adj3"/>
              </a:avLst>
            </a:prstGeom>
            <a:solidFill>
              <a:srgbClr val="FFDBA7"/>
            </a:solidFill>
            <a:ln>
              <a:noFill/>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05" name="Shape 805"/>
            <p:cNvSpPr/>
            <p:nvPr/>
          </p:nvSpPr>
          <p:spPr>
            <a:xfrm>
              <a:off x="2952055" y="569868"/>
              <a:ext cx="3904500" cy="3904500"/>
            </a:xfrm>
            <a:prstGeom prst="blockArc">
              <a:avLst>
                <a:gd fmla="val 16200000" name="adj1"/>
                <a:gd fmla="val 19800000" name="adj2"/>
                <a:gd fmla="val 4525" name="adj3"/>
              </a:avLst>
            </a:prstGeom>
            <a:solidFill>
              <a:srgbClr val="FFDBA7"/>
            </a:solidFill>
            <a:ln>
              <a:noFill/>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06" name="Shape 806"/>
            <p:cNvSpPr/>
            <p:nvPr/>
          </p:nvSpPr>
          <p:spPr>
            <a:xfrm>
              <a:off x="3702525" y="1359700"/>
              <a:ext cx="2403600" cy="2325000"/>
            </a:xfrm>
            <a:prstGeom prst="ellipse">
              <a:avLst/>
            </a:prstGeom>
            <a:solidFill>
              <a:schemeClr val="accent4"/>
            </a:solidFill>
            <a:ln cap="flat" cmpd="sng" w="38100">
              <a:solidFill>
                <a:schemeClr val="lt1"/>
              </a:solidFill>
              <a:prstDash val="solid"/>
              <a:round/>
              <a:headEnd len="med" w="med" type="none"/>
              <a:tailEnd len="med" w="med" type="none"/>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07" name="Shape 807"/>
            <p:cNvSpPr txBox="1"/>
            <p:nvPr/>
          </p:nvSpPr>
          <p:spPr>
            <a:xfrm>
              <a:off x="4054523" y="1700167"/>
              <a:ext cx="1699500" cy="1644000"/>
            </a:xfrm>
            <a:prstGeom prst="rect">
              <a:avLst/>
            </a:prstGeom>
            <a:noFill/>
            <a:ln>
              <a:noFill/>
            </a:ln>
          </p:spPr>
          <p:txBody>
            <a:bodyPr anchorCtr="0" anchor="ctr" bIns="22850" lIns="22850" rIns="22850" wrap="square" tIns="22850">
              <a:noAutofit/>
            </a:bodyPr>
            <a:lstStyle/>
            <a:p>
              <a:pPr indent="0" lvl="0" marL="0" marR="0" rtl="0" algn="ctr">
                <a:lnSpc>
                  <a:spcPct val="90000"/>
                </a:lnSpc>
                <a:spcBef>
                  <a:spcPts val="0"/>
                </a:spcBef>
                <a:spcAft>
                  <a:spcPts val="0"/>
                </a:spcAft>
                <a:buClr>
                  <a:srgbClr val="000000"/>
                </a:buClr>
                <a:buFont typeface="Arial"/>
                <a:buNone/>
              </a:pPr>
              <a:r>
                <a:t/>
              </a:r>
              <a:endParaRPr b="1" i="0" sz="2000" u="none" cap="none" strike="noStrike">
                <a:solidFill>
                  <a:schemeClr val="lt1"/>
                </a:solidFill>
                <a:latin typeface="Arial"/>
                <a:ea typeface="Arial"/>
                <a:cs typeface="Arial"/>
                <a:sym typeface="Arial"/>
              </a:endParaRPr>
            </a:p>
            <a:p>
              <a:pPr indent="0" lvl="0" marL="0" marR="0" rtl="0" algn="ctr">
                <a:lnSpc>
                  <a:spcPct val="90000"/>
                </a:lnSpc>
                <a:spcBef>
                  <a:spcPts val="630"/>
                </a:spcBef>
                <a:spcAft>
                  <a:spcPts val="0"/>
                </a:spcAft>
                <a:buClr>
                  <a:schemeClr val="lt1"/>
                </a:buClr>
                <a:buFont typeface="Arial"/>
                <a:buNone/>
              </a:pPr>
              <a:r>
                <a:rPr b="1" i="0" lang="en-CA" sz="2000" u="none" cap="none" strike="noStrike">
                  <a:solidFill>
                    <a:schemeClr val="lt1"/>
                  </a:solidFill>
                  <a:latin typeface="Arial"/>
                  <a:ea typeface="Arial"/>
                  <a:cs typeface="Arial"/>
                  <a:sym typeface="Arial"/>
                </a:rPr>
                <a:t>Sociocultural</a:t>
              </a:r>
            </a:p>
            <a:p>
              <a:pPr indent="0" lvl="0" marL="0" marR="0" rtl="0" algn="ctr">
                <a:lnSpc>
                  <a:spcPct val="90000"/>
                </a:lnSpc>
                <a:spcBef>
                  <a:spcPts val="630"/>
                </a:spcBef>
                <a:spcAft>
                  <a:spcPts val="0"/>
                </a:spcAft>
                <a:buClr>
                  <a:schemeClr val="lt1"/>
                </a:buClr>
                <a:buFont typeface="Arial"/>
                <a:buNone/>
              </a:pPr>
              <a:r>
                <a:rPr b="1" i="0" lang="en-CA" sz="2000" u="none" cap="none" strike="noStrike">
                  <a:solidFill>
                    <a:schemeClr val="lt1"/>
                  </a:solidFill>
                  <a:latin typeface="Arial"/>
                  <a:ea typeface="Arial"/>
                  <a:cs typeface="Arial"/>
                  <a:sym typeface="Arial"/>
                </a:rPr>
                <a:t> Theories </a:t>
              </a:r>
            </a:p>
            <a:p>
              <a:pPr indent="0" lvl="0" marL="0" marR="0" rtl="0" algn="ctr">
                <a:lnSpc>
                  <a:spcPct val="90000"/>
                </a:lnSpc>
                <a:spcBef>
                  <a:spcPts val="630"/>
                </a:spcBef>
                <a:spcAft>
                  <a:spcPts val="0"/>
                </a:spcAft>
                <a:buClr>
                  <a:schemeClr val="lt1"/>
                </a:buClr>
                <a:buFont typeface="Arial"/>
                <a:buNone/>
              </a:pPr>
              <a:r>
                <a:rPr b="1" i="0" lang="en-CA" sz="2000" u="none" cap="none" strike="noStrike">
                  <a:solidFill>
                    <a:schemeClr val="lt1"/>
                  </a:solidFill>
                  <a:latin typeface="Arial"/>
                  <a:ea typeface="Arial"/>
                  <a:cs typeface="Arial"/>
                  <a:sym typeface="Arial"/>
                </a:rPr>
                <a:t>of</a:t>
              </a:r>
            </a:p>
            <a:p>
              <a:pPr indent="0" lvl="0" marL="0" marR="0" rtl="0" algn="ctr">
                <a:lnSpc>
                  <a:spcPct val="90000"/>
                </a:lnSpc>
                <a:spcBef>
                  <a:spcPts val="630"/>
                </a:spcBef>
                <a:spcAft>
                  <a:spcPts val="0"/>
                </a:spcAft>
                <a:buClr>
                  <a:schemeClr val="lt1"/>
                </a:buClr>
                <a:buFont typeface="Arial"/>
                <a:buNone/>
              </a:pPr>
              <a:r>
                <a:rPr b="1" i="0" lang="en-CA" sz="2000" u="none" cap="none" strike="noStrike">
                  <a:solidFill>
                    <a:schemeClr val="lt1"/>
                  </a:solidFill>
                  <a:latin typeface="Arial"/>
                  <a:ea typeface="Arial"/>
                  <a:cs typeface="Arial"/>
                  <a:sym typeface="Arial"/>
                </a:rPr>
                <a:t>Learning</a:t>
              </a:r>
            </a:p>
            <a:p>
              <a:pPr indent="0" lvl="0" marL="0" marR="0" rtl="0" algn="ctr">
                <a:lnSpc>
                  <a:spcPct val="90000"/>
                </a:lnSpc>
                <a:spcBef>
                  <a:spcPts val="630"/>
                </a:spcBef>
                <a:spcAft>
                  <a:spcPts val="0"/>
                </a:spcAft>
                <a:buClr>
                  <a:srgbClr val="000000"/>
                </a:buClr>
                <a:buFont typeface="Arial"/>
                <a:buNone/>
              </a:pPr>
              <a:r>
                <a:t/>
              </a:r>
              <a:endParaRPr b="1" i="0" sz="2000" u="none" cap="none" strike="noStrike">
                <a:solidFill>
                  <a:schemeClr val="lt1"/>
                </a:solidFill>
                <a:latin typeface="Arial"/>
                <a:ea typeface="Arial"/>
                <a:cs typeface="Arial"/>
                <a:sym typeface="Arial"/>
              </a:endParaRPr>
            </a:p>
          </p:txBody>
        </p:sp>
        <p:sp>
          <p:nvSpPr>
            <p:cNvPr id="808" name="Shape 808"/>
            <p:cNvSpPr/>
            <p:nvPr/>
          </p:nvSpPr>
          <p:spPr>
            <a:xfrm>
              <a:off x="4290803" y="523"/>
              <a:ext cx="1227000" cy="1227000"/>
            </a:xfrm>
            <a:prstGeom prst="ellipse">
              <a:avLst/>
            </a:prstGeom>
            <a:solidFill>
              <a:srgbClr val="FFF2CC"/>
            </a:solidFill>
            <a:ln cap="flat" cmpd="sng" w="38100">
              <a:solidFill>
                <a:schemeClr val="lt1"/>
              </a:solidFill>
              <a:prstDash val="solid"/>
              <a:round/>
              <a:headEnd len="med" w="med" type="none"/>
              <a:tailEnd len="med" w="med" type="none"/>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09" name="Shape 809"/>
            <p:cNvSpPr txBox="1"/>
            <p:nvPr/>
          </p:nvSpPr>
          <p:spPr>
            <a:xfrm>
              <a:off x="4470498" y="180218"/>
              <a:ext cx="867600" cy="867600"/>
            </a:xfrm>
            <a:prstGeom prst="rect">
              <a:avLst/>
            </a:prstGeom>
            <a:noFill/>
            <a:ln>
              <a:noFill/>
            </a:ln>
          </p:spPr>
          <p:txBody>
            <a:bodyPr anchorCtr="0" anchor="ctr" bIns="12700" lIns="12700" rIns="12700" wrap="square" tIns="12700">
              <a:noAutofit/>
            </a:bodyPr>
            <a:lstStyle/>
            <a:p>
              <a:pPr indent="-6350" lvl="1" marL="57150" marR="0" rtl="0" algn="ctr">
                <a:lnSpc>
                  <a:spcPct val="90000"/>
                </a:lnSpc>
                <a:spcBef>
                  <a:spcPts val="0"/>
                </a:spcBef>
                <a:spcAft>
                  <a:spcPts val="0"/>
                </a:spcAft>
                <a:buClr>
                  <a:schemeClr val="lt1"/>
                </a:buClr>
                <a:buFont typeface="Arial"/>
                <a:buNone/>
              </a:pPr>
              <a:r>
                <a:rPr b="1" i="0" lang="en-CA" sz="1000" u="none" cap="none" strike="noStrike">
                  <a:solidFill>
                    <a:schemeClr val="lt1"/>
                  </a:solidFill>
                  <a:latin typeface="Arial"/>
                  <a:ea typeface="Arial"/>
                  <a:cs typeface="Arial"/>
                  <a:sym typeface="Arial"/>
                </a:rPr>
                <a:t>Socio-constructivist approach</a:t>
              </a:r>
            </a:p>
            <a:p>
              <a:pPr indent="-6350" lvl="1" marL="57150" marR="0" rtl="0" algn="ctr">
                <a:lnSpc>
                  <a:spcPct val="90000"/>
                </a:lnSpc>
                <a:spcBef>
                  <a:spcPts val="150"/>
                </a:spcBef>
                <a:spcAft>
                  <a:spcPts val="0"/>
                </a:spcAft>
                <a:buClr>
                  <a:schemeClr val="lt1"/>
                </a:buClr>
                <a:buFont typeface="Arial"/>
                <a:buNone/>
              </a:pPr>
              <a:r>
                <a:rPr b="0" i="0" lang="en-CA" sz="1000" u="none" cap="none" strike="noStrike">
                  <a:solidFill>
                    <a:schemeClr val="lt1"/>
                  </a:solidFill>
                  <a:latin typeface="Arial"/>
                  <a:ea typeface="Arial"/>
                  <a:cs typeface="Arial"/>
                  <a:sym typeface="Arial"/>
                </a:rPr>
                <a:t>(Vygotsky)</a:t>
              </a:r>
            </a:p>
          </p:txBody>
        </p:sp>
        <p:sp>
          <p:nvSpPr>
            <p:cNvPr id="810" name="Shape 810"/>
            <p:cNvSpPr/>
            <p:nvPr/>
          </p:nvSpPr>
          <p:spPr>
            <a:xfrm>
              <a:off x="5943260" y="954570"/>
              <a:ext cx="1227000" cy="1227000"/>
            </a:xfrm>
            <a:prstGeom prst="ellipse">
              <a:avLst/>
            </a:prstGeom>
            <a:solidFill>
              <a:srgbClr val="FFF2CC"/>
            </a:solidFill>
            <a:ln cap="flat" cmpd="sng" w="38100">
              <a:solidFill>
                <a:schemeClr val="lt1"/>
              </a:solidFill>
              <a:prstDash val="solid"/>
              <a:round/>
              <a:headEnd len="med" w="med" type="none"/>
              <a:tailEnd len="med" w="med" type="none"/>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11" name="Shape 811"/>
            <p:cNvSpPr txBox="1"/>
            <p:nvPr/>
          </p:nvSpPr>
          <p:spPr>
            <a:xfrm>
              <a:off x="6122955" y="1134266"/>
              <a:ext cx="867600" cy="867600"/>
            </a:xfrm>
            <a:prstGeom prst="rect">
              <a:avLst/>
            </a:prstGeom>
            <a:noFill/>
            <a:ln>
              <a:noFill/>
            </a:ln>
          </p:spPr>
          <p:txBody>
            <a:bodyPr anchorCtr="0" anchor="ctr" bIns="13950" lIns="13950" rIns="13950" wrap="square" tIns="13950">
              <a:noAutofit/>
            </a:bodyPr>
            <a:lstStyle/>
            <a:p>
              <a:pPr indent="-63500" lvl="2" marL="114300" marR="0" rtl="0" algn="ctr">
                <a:lnSpc>
                  <a:spcPct val="90000"/>
                </a:lnSpc>
                <a:spcBef>
                  <a:spcPts val="0"/>
                </a:spcBef>
                <a:spcAft>
                  <a:spcPts val="0"/>
                </a:spcAft>
                <a:buClr>
                  <a:schemeClr val="lt1"/>
                </a:buClr>
                <a:buFont typeface="Arial"/>
                <a:buNone/>
              </a:pPr>
              <a:r>
                <a:rPr b="1" i="0" lang="en-CA" sz="1100" u="none" cap="none" strike="noStrike">
                  <a:solidFill>
                    <a:schemeClr val="lt1"/>
                  </a:solidFill>
                  <a:latin typeface="Arial"/>
                  <a:ea typeface="Arial"/>
                  <a:cs typeface="Arial"/>
                  <a:sym typeface="Arial"/>
                </a:rPr>
                <a:t>Humanist approach</a:t>
              </a:r>
            </a:p>
            <a:p>
              <a:pPr indent="-63500" lvl="2" marL="114300" marR="0" rtl="0" algn="ctr">
                <a:lnSpc>
                  <a:spcPct val="90000"/>
                </a:lnSpc>
                <a:spcBef>
                  <a:spcPts val="165"/>
                </a:spcBef>
                <a:spcAft>
                  <a:spcPts val="0"/>
                </a:spcAft>
                <a:buClr>
                  <a:schemeClr val="lt1"/>
                </a:buClr>
                <a:buFont typeface="Arial"/>
                <a:buNone/>
              </a:pPr>
              <a:r>
                <a:rPr b="0" i="0" lang="en-CA" sz="1000" u="none" cap="none" strike="noStrike">
                  <a:solidFill>
                    <a:schemeClr val="lt1"/>
                  </a:solidFill>
                  <a:latin typeface="Arial"/>
                  <a:ea typeface="Arial"/>
                  <a:cs typeface="Arial"/>
                  <a:sym typeface="Arial"/>
                </a:rPr>
                <a:t>(Rogers, Maslow)</a:t>
              </a:r>
            </a:p>
          </p:txBody>
        </p:sp>
        <p:sp>
          <p:nvSpPr>
            <p:cNvPr id="812" name="Shape 812"/>
            <p:cNvSpPr/>
            <p:nvPr/>
          </p:nvSpPr>
          <p:spPr>
            <a:xfrm>
              <a:off x="5943260" y="2862664"/>
              <a:ext cx="1227000" cy="1227000"/>
            </a:xfrm>
            <a:prstGeom prst="ellipse">
              <a:avLst/>
            </a:prstGeom>
            <a:solidFill>
              <a:srgbClr val="FFF2CC"/>
            </a:solidFill>
            <a:ln cap="flat" cmpd="sng" w="38100">
              <a:solidFill>
                <a:schemeClr val="lt1"/>
              </a:solidFill>
              <a:prstDash val="solid"/>
              <a:round/>
              <a:headEnd len="med" w="med" type="none"/>
              <a:tailEnd len="med" w="med" type="none"/>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13" name="Shape 813"/>
            <p:cNvSpPr txBox="1"/>
            <p:nvPr/>
          </p:nvSpPr>
          <p:spPr>
            <a:xfrm>
              <a:off x="6122955" y="3042358"/>
              <a:ext cx="867600" cy="867600"/>
            </a:xfrm>
            <a:prstGeom prst="rect">
              <a:avLst/>
            </a:prstGeom>
            <a:noFill/>
            <a:ln>
              <a:noFill/>
            </a:ln>
          </p:spPr>
          <p:txBody>
            <a:bodyPr anchorCtr="0" anchor="ctr" bIns="13950" lIns="13950" rIns="13950" wrap="square" tIns="13950">
              <a:noAutofit/>
            </a:bodyPr>
            <a:lstStyle/>
            <a:p>
              <a:pPr indent="-63500" lvl="2" marL="114300" marR="0" rtl="0" algn="ctr">
                <a:lnSpc>
                  <a:spcPct val="90000"/>
                </a:lnSpc>
                <a:spcBef>
                  <a:spcPts val="0"/>
                </a:spcBef>
                <a:spcAft>
                  <a:spcPts val="0"/>
                </a:spcAft>
                <a:buClr>
                  <a:schemeClr val="lt1"/>
                </a:buClr>
                <a:buFont typeface="Arial"/>
                <a:buNone/>
              </a:pPr>
              <a:r>
                <a:rPr b="1" i="0" lang="en-CA" sz="1100" u="none" cap="none" strike="noStrike">
                  <a:solidFill>
                    <a:schemeClr val="lt1"/>
                  </a:solidFill>
                  <a:latin typeface="Arial"/>
                  <a:ea typeface="Arial"/>
                  <a:cs typeface="Arial"/>
                  <a:sym typeface="Arial"/>
                </a:rPr>
                <a:t>Place / Community- based approach</a:t>
              </a:r>
            </a:p>
            <a:p>
              <a:pPr indent="-63500" lvl="2" marL="114300" marR="0" rtl="0" algn="ctr">
                <a:lnSpc>
                  <a:spcPct val="90000"/>
                </a:lnSpc>
                <a:spcBef>
                  <a:spcPts val="165"/>
                </a:spcBef>
                <a:spcAft>
                  <a:spcPts val="0"/>
                </a:spcAft>
                <a:buClr>
                  <a:schemeClr val="lt1"/>
                </a:buClr>
                <a:buFont typeface="Arial"/>
                <a:buNone/>
              </a:pPr>
              <a:r>
                <a:rPr b="0" i="0" lang="en-CA" sz="1100" u="none" cap="none" strike="noStrike">
                  <a:solidFill>
                    <a:schemeClr val="lt1"/>
                  </a:solidFill>
                  <a:latin typeface="Arial"/>
                  <a:ea typeface="Arial"/>
                  <a:cs typeface="Arial"/>
                  <a:sym typeface="Arial"/>
                </a:rPr>
                <a:t>(Sobel)</a:t>
              </a:r>
            </a:p>
          </p:txBody>
        </p:sp>
        <p:sp>
          <p:nvSpPr>
            <p:cNvPr id="814" name="Shape 814"/>
            <p:cNvSpPr/>
            <p:nvPr/>
          </p:nvSpPr>
          <p:spPr>
            <a:xfrm>
              <a:off x="4290803" y="3816710"/>
              <a:ext cx="1227000" cy="1227000"/>
            </a:xfrm>
            <a:prstGeom prst="ellipse">
              <a:avLst/>
            </a:prstGeom>
            <a:solidFill>
              <a:schemeClr val="accent4"/>
            </a:solidFill>
            <a:ln cap="flat" cmpd="sng" w="38100">
              <a:solidFill>
                <a:schemeClr val="lt1"/>
              </a:solidFill>
              <a:prstDash val="solid"/>
              <a:round/>
              <a:headEnd len="med" w="med" type="none"/>
              <a:tailEnd len="med" w="med" type="none"/>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15" name="Shape 815"/>
            <p:cNvSpPr txBox="1"/>
            <p:nvPr/>
          </p:nvSpPr>
          <p:spPr>
            <a:xfrm>
              <a:off x="4362542" y="3996400"/>
              <a:ext cx="1068000" cy="867600"/>
            </a:xfrm>
            <a:prstGeom prst="rect">
              <a:avLst/>
            </a:prstGeom>
            <a:noFill/>
            <a:ln>
              <a:noFill/>
            </a:ln>
          </p:spPr>
          <p:txBody>
            <a:bodyPr anchorCtr="0" anchor="ctr" bIns="13950" lIns="13950" rIns="13950" wrap="square" tIns="13950">
              <a:noAutofit/>
            </a:bodyPr>
            <a:lstStyle/>
            <a:p>
              <a:pPr indent="-63500" lvl="2" marL="114300" marR="0" rtl="0" algn="ctr">
                <a:lnSpc>
                  <a:spcPct val="90000"/>
                </a:lnSpc>
                <a:spcBef>
                  <a:spcPts val="0"/>
                </a:spcBef>
                <a:spcAft>
                  <a:spcPts val="0"/>
                </a:spcAft>
                <a:buClr>
                  <a:schemeClr val="lt1"/>
                </a:buClr>
                <a:buFont typeface="Arial"/>
                <a:buNone/>
              </a:pPr>
              <a:r>
                <a:rPr b="1" i="0" lang="en-CA" sz="1100" u="none" cap="none" strike="noStrike">
                  <a:solidFill>
                    <a:schemeClr val="lt1"/>
                  </a:solidFill>
                  <a:latin typeface="Arial"/>
                  <a:ea typeface="Arial"/>
                  <a:cs typeface="Arial"/>
                  <a:sym typeface="Arial"/>
                </a:rPr>
                <a:t>Action-</a:t>
              </a:r>
            </a:p>
            <a:p>
              <a:pPr indent="-63500" lvl="2" marL="114300" marR="0" rtl="0" algn="ctr">
                <a:lnSpc>
                  <a:spcPct val="90000"/>
                </a:lnSpc>
                <a:spcBef>
                  <a:spcPts val="0"/>
                </a:spcBef>
                <a:spcAft>
                  <a:spcPts val="0"/>
                </a:spcAft>
                <a:buClr>
                  <a:schemeClr val="lt1"/>
                </a:buClr>
                <a:buFont typeface="Arial"/>
                <a:buNone/>
              </a:pPr>
              <a:r>
                <a:rPr b="1" i="0" lang="en-CA" sz="1100" u="none" cap="none" strike="noStrike">
                  <a:solidFill>
                    <a:schemeClr val="lt1"/>
                  </a:solidFill>
                  <a:latin typeface="Arial"/>
                  <a:ea typeface="Arial"/>
                  <a:cs typeface="Arial"/>
                  <a:sym typeface="Arial"/>
                </a:rPr>
                <a:t>Oriented approach / TBA</a:t>
              </a:r>
            </a:p>
            <a:p>
              <a:pPr indent="-63500" lvl="2" marL="114300" marR="0" rtl="0" algn="ctr">
                <a:lnSpc>
                  <a:spcPct val="90000"/>
                </a:lnSpc>
                <a:spcBef>
                  <a:spcPts val="165"/>
                </a:spcBef>
                <a:spcAft>
                  <a:spcPts val="0"/>
                </a:spcAft>
                <a:buClr>
                  <a:schemeClr val="lt1"/>
                </a:buClr>
                <a:buFont typeface="Arial"/>
                <a:buNone/>
              </a:pPr>
              <a:r>
                <a:rPr b="0" i="0" lang="en-CA" sz="1000" u="none" cap="none" strike="noStrike">
                  <a:solidFill>
                    <a:schemeClr val="lt1"/>
                  </a:solidFill>
                  <a:latin typeface="Arial"/>
                  <a:ea typeface="Arial"/>
                  <a:cs typeface="Arial"/>
                  <a:sym typeface="Arial"/>
                </a:rPr>
                <a:t>(CoE</a:t>
              </a:r>
            </a:p>
            <a:p>
              <a:pPr indent="-63500" lvl="2" marL="114300" marR="0" rtl="0" algn="ctr">
                <a:lnSpc>
                  <a:spcPct val="90000"/>
                </a:lnSpc>
                <a:spcBef>
                  <a:spcPts val="165"/>
                </a:spcBef>
                <a:spcAft>
                  <a:spcPts val="0"/>
                </a:spcAft>
                <a:buClr>
                  <a:schemeClr val="lt1"/>
                </a:buClr>
                <a:buFont typeface="Arial"/>
                <a:buNone/>
              </a:pPr>
              <a:r>
                <a:rPr b="0" i="0" lang="en-CA" sz="1000" u="none" cap="none" strike="noStrike">
                  <a:solidFill>
                    <a:schemeClr val="lt1"/>
                  </a:solidFill>
                  <a:latin typeface="Arial"/>
                  <a:ea typeface="Arial"/>
                  <a:cs typeface="Arial"/>
                  <a:sym typeface="Arial"/>
                </a:rPr>
                <a:t> Nunan)</a:t>
              </a:r>
            </a:p>
          </p:txBody>
        </p:sp>
        <p:sp>
          <p:nvSpPr>
            <p:cNvPr id="816" name="Shape 816"/>
            <p:cNvSpPr/>
            <p:nvPr/>
          </p:nvSpPr>
          <p:spPr>
            <a:xfrm>
              <a:off x="2638342" y="2862664"/>
              <a:ext cx="1227000" cy="1227000"/>
            </a:xfrm>
            <a:prstGeom prst="ellipse">
              <a:avLst/>
            </a:prstGeom>
            <a:solidFill>
              <a:srgbClr val="FFF2CC"/>
            </a:solidFill>
            <a:ln cap="flat" cmpd="sng" w="38100">
              <a:solidFill>
                <a:schemeClr val="lt1"/>
              </a:solidFill>
              <a:prstDash val="solid"/>
              <a:round/>
              <a:headEnd len="med" w="med" type="none"/>
              <a:tailEnd len="med" w="med" type="none"/>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17" name="Shape 817"/>
            <p:cNvSpPr txBox="1"/>
            <p:nvPr/>
          </p:nvSpPr>
          <p:spPr>
            <a:xfrm>
              <a:off x="2818041" y="3042358"/>
              <a:ext cx="867600" cy="867600"/>
            </a:xfrm>
            <a:prstGeom prst="rect">
              <a:avLst/>
            </a:prstGeom>
            <a:noFill/>
            <a:ln>
              <a:noFill/>
            </a:ln>
          </p:spPr>
          <p:txBody>
            <a:bodyPr anchorCtr="0" anchor="ctr" bIns="12700" lIns="12700" rIns="12700" wrap="square" tIns="12700">
              <a:noAutofit/>
            </a:bodyPr>
            <a:lstStyle/>
            <a:p>
              <a:pPr indent="-63500" lvl="2" marL="114300" marR="0" rtl="0" algn="ctr">
                <a:lnSpc>
                  <a:spcPct val="90000"/>
                </a:lnSpc>
                <a:spcBef>
                  <a:spcPts val="0"/>
                </a:spcBef>
                <a:spcAft>
                  <a:spcPts val="0"/>
                </a:spcAft>
                <a:buClr>
                  <a:schemeClr val="lt1"/>
                </a:buClr>
                <a:buFont typeface="Arial"/>
                <a:buNone/>
              </a:pPr>
              <a:r>
                <a:rPr b="1" i="0" lang="en-CA" sz="1000" u="none" cap="none" strike="noStrike">
                  <a:solidFill>
                    <a:schemeClr val="lt1"/>
                  </a:solidFill>
                  <a:latin typeface="Arial"/>
                  <a:ea typeface="Arial"/>
                  <a:cs typeface="Arial"/>
                  <a:sym typeface="Arial"/>
                </a:rPr>
                <a:t>Plurilingual</a:t>
              </a:r>
            </a:p>
            <a:p>
              <a:pPr indent="-63500" lvl="2" marL="114300" marR="0" rtl="0" algn="ctr">
                <a:lnSpc>
                  <a:spcPct val="90000"/>
                </a:lnSpc>
                <a:spcBef>
                  <a:spcPts val="150"/>
                </a:spcBef>
                <a:spcAft>
                  <a:spcPts val="0"/>
                </a:spcAft>
                <a:buClr>
                  <a:schemeClr val="lt1"/>
                </a:buClr>
                <a:buFont typeface="Arial"/>
                <a:buNone/>
              </a:pPr>
              <a:r>
                <a:rPr b="1" i="0" lang="en-CA" sz="1000" u="none" cap="none" strike="noStrike">
                  <a:solidFill>
                    <a:schemeClr val="lt1"/>
                  </a:solidFill>
                  <a:latin typeface="Arial"/>
                  <a:ea typeface="Arial"/>
                  <a:cs typeface="Arial"/>
                  <a:sym typeface="Arial"/>
                </a:rPr>
                <a:t>approach</a:t>
              </a:r>
            </a:p>
            <a:p>
              <a:pPr indent="-63500" lvl="2" marL="114300" marR="0" rtl="0" algn="ctr">
                <a:lnSpc>
                  <a:spcPct val="90000"/>
                </a:lnSpc>
                <a:spcBef>
                  <a:spcPts val="150"/>
                </a:spcBef>
                <a:spcAft>
                  <a:spcPts val="0"/>
                </a:spcAft>
                <a:buClr>
                  <a:schemeClr val="lt1"/>
                </a:buClr>
                <a:buFont typeface="Arial"/>
                <a:buNone/>
              </a:pPr>
              <a:r>
                <a:rPr b="0" i="0" lang="en-CA" sz="1000" u="none" cap="none" strike="noStrike">
                  <a:solidFill>
                    <a:schemeClr val="lt1"/>
                  </a:solidFill>
                  <a:latin typeface="Arial"/>
                  <a:ea typeface="Arial"/>
                  <a:cs typeface="Arial"/>
                  <a:sym typeface="Arial"/>
                </a:rPr>
                <a:t>(Council of Europe - CoE)</a:t>
              </a:r>
            </a:p>
          </p:txBody>
        </p:sp>
        <p:sp>
          <p:nvSpPr>
            <p:cNvPr id="818" name="Shape 818"/>
            <p:cNvSpPr/>
            <p:nvPr/>
          </p:nvSpPr>
          <p:spPr>
            <a:xfrm>
              <a:off x="2638342" y="954570"/>
              <a:ext cx="1227000" cy="1227000"/>
            </a:xfrm>
            <a:prstGeom prst="ellipse">
              <a:avLst/>
            </a:prstGeom>
            <a:solidFill>
              <a:srgbClr val="FFF2CC"/>
            </a:solidFill>
            <a:ln cap="flat" cmpd="sng" w="38100">
              <a:solidFill>
                <a:schemeClr val="lt1"/>
              </a:solidFill>
              <a:prstDash val="solid"/>
              <a:round/>
              <a:headEnd len="med" w="med" type="none"/>
              <a:tailEnd len="med" w="med" type="none"/>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19" name="Shape 819"/>
            <p:cNvSpPr txBox="1"/>
            <p:nvPr/>
          </p:nvSpPr>
          <p:spPr>
            <a:xfrm>
              <a:off x="2818041" y="1134266"/>
              <a:ext cx="867600" cy="867600"/>
            </a:xfrm>
            <a:prstGeom prst="rect">
              <a:avLst/>
            </a:prstGeom>
            <a:noFill/>
            <a:ln>
              <a:noFill/>
            </a:ln>
          </p:spPr>
          <p:txBody>
            <a:bodyPr anchorCtr="0" anchor="ctr" bIns="12700" lIns="12700" rIns="12700" wrap="square" tIns="12700">
              <a:noAutofit/>
            </a:bodyPr>
            <a:lstStyle/>
            <a:p>
              <a:pPr indent="-63500" lvl="2" marL="114300" marR="0" rtl="0" algn="ctr">
                <a:lnSpc>
                  <a:spcPct val="90000"/>
                </a:lnSpc>
                <a:spcBef>
                  <a:spcPts val="0"/>
                </a:spcBef>
                <a:spcAft>
                  <a:spcPts val="0"/>
                </a:spcAft>
                <a:buClr>
                  <a:schemeClr val="lt1"/>
                </a:buClr>
                <a:buFont typeface="Arial"/>
                <a:buNone/>
              </a:pPr>
              <a:r>
                <a:rPr b="1" i="0" lang="en-CA" sz="1000" u="none" cap="none" strike="noStrike">
                  <a:solidFill>
                    <a:schemeClr val="lt1"/>
                  </a:solidFill>
                  <a:latin typeface="Arial"/>
                  <a:ea typeface="Arial"/>
                  <a:cs typeface="Arial"/>
                  <a:sym typeface="Arial"/>
                </a:rPr>
                <a:t>Multiple Cultures Model</a:t>
              </a:r>
            </a:p>
            <a:p>
              <a:pPr indent="-63500" lvl="2" marL="114300" marR="0" rtl="0" algn="ctr">
                <a:lnSpc>
                  <a:spcPct val="90000"/>
                </a:lnSpc>
                <a:spcBef>
                  <a:spcPts val="150"/>
                </a:spcBef>
                <a:spcAft>
                  <a:spcPts val="0"/>
                </a:spcAft>
                <a:buClr>
                  <a:schemeClr val="lt1"/>
                </a:buClr>
                <a:buFont typeface="Arial"/>
                <a:buNone/>
              </a:pPr>
              <a:r>
                <a:rPr b="0" i="0" lang="en-CA" sz="1000" u="none" cap="none" strike="noStrike">
                  <a:solidFill>
                    <a:schemeClr val="lt1"/>
                  </a:solidFill>
                  <a:latin typeface="Arial"/>
                  <a:ea typeface="Arial"/>
                  <a:cs typeface="Arial"/>
                  <a:sym typeface="Arial"/>
                </a:rPr>
                <a:t>(Henderson)</a:t>
              </a:r>
            </a:p>
          </p:txBody>
        </p:sp>
      </p:grpSp>
      <p:sp>
        <p:nvSpPr>
          <p:cNvPr id="820" name="Shape 820"/>
          <p:cNvSpPr txBox="1"/>
          <p:nvPr/>
        </p:nvSpPr>
        <p:spPr>
          <a:xfrm>
            <a:off x="238282" y="432297"/>
            <a:ext cx="3623100" cy="646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595959"/>
              </a:buClr>
              <a:buFont typeface="Arial"/>
              <a:buNone/>
            </a:pPr>
            <a:r>
              <a:rPr b="1" i="0" lang="en-CA" sz="2000" u="none" cap="none" strike="noStrike">
                <a:solidFill>
                  <a:srgbClr val="595959"/>
                </a:solidFill>
                <a:latin typeface="Calibri"/>
                <a:ea typeface="Calibri"/>
                <a:cs typeface="Calibri"/>
                <a:sym typeface="Calibri"/>
              </a:rPr>
              <a:t>Developing a pedagogical framework: </a:t>
            </a:r>
          </a:p>
          <a:p>
            <a:pPr indent="0" lvl="0" marL="0" marR="0" rtl="0" algn="l">
              <a:lnSpc>
                <a:spcPct val="100000"/>
              </a:lnSpc>
              <a:spcBef>
                <a:spcPts val="0"/>
              </a:spcBef>
              <a:spcAft>
                <a:spcPts val="0"/>
              </a:spcAft>
              <a:buClr>
                <a:srgbClr val="595959"/>
              </a:buClr>
              <a:buFont typeface="Arial"/>
              <a:buNone/>
            </a:pPr>
            <a:r>
              <a:rPr b="1" i="0" lang="en-CA" sz="2000" u="none" cap="none" strike="noStrike">
                <a:solidFill>
                  <a:srgbClr val="595959"/>
                </a:solidFill>
                <a:latin typeface="Calibri"/>
                <a:ea typeface="Calibri"/>
                <a:cs typeface="Calibri"/>
                <a:sym typeface="Calibri"/>
              </a:rPr>
              <a:t>WESTERN INFLUENCES</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4" name="Shape 824"/>
        <p:cNvGrpSpPr/>
        <p:nvPr/>
      </p:nvGrpSpPr>
      <p:grpSpPr>
        <a:xfrm>
          <a:off x="0" y="0"/>
          <a:ext cx="0" cy="0"/>
          <a:chOff x="0" y="0"/>
          <a:chExt cx="0" cy="0"/>
        </a:xfrm>
      </p:grpSpPr>
      <p:sp>
        <p:nvSpPr>
          <p:cNvPr id="825" name="Shape 825"/>
          <p:cNvSpPr txBox="1"/>
          <p:nvPr>
            <p:ph idx="12" type="sldNum"/>
          </p:nvPr>
        </p:nvSpPr>
        <p:spPr>
          <a:xfrm>
            <a:off x="6457951" y="4917985"/>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1100" u="none" cap="none" strike="noStrike">
                <a:solidFill>
                  <a:srgbClr val="888888"/>
                </a:solidFill>
                <a:latin typeface="Calibri"/>
                <a:ea typeface="Calibri"/>
                <a:cs typeface="Calibri"/>
                <a:sym typeface="Calibri"/>
              </a:rPr>
              <a:t>‹#›</a:t>
            </a:fld>
          </a:p>
        </p:txBody>
      </p:sp>
      <p:sp>
        <p:nvSpPr>
          <p:cNvPr id="826" name="Shape 826"/>
          <p:cNvSpPr txBox="1"/>
          <p:nvPr/>
        </p:nvSpPr>
        <p:spPr>
          <a:xfrm>
            <a:off x="209012" y="2079672"/>
            <a:ext cx="3448500" cy="18159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595959"/>
              </a:buClr>
              <a:buFont typeface="Arial"/>
              <a:buNone/>
            </a:pPr>
            <a:r>
              <a:rPr b="0" i="0" lang="en-CA" sz="1400" u="none" cap="none" strike="noStrike">
                <a:solidFill>
                  <a:srgbClr val="595959"/>
                </a:solidFill>
                <a:latin typeface="Arial"/>
                <a:ea typeface="Arial"/>
                <a:cs typeface="Arial"/>
                <a:sym typeface="Arial"/>
              </a:rPr>
              <a:t>From a plurilingual perspective, languages are not seen as coexisting in somebody’s mind as separate entities but as </a:t>
            </a:r>
            <a:r>
              <a:rPr b="0" i="0" lang="en-CA" sz="1400" u="none" cap="none" strike="noStrike">
                <a:solidFill>
                  <a:srgbClr val="FF0000"/>
                </a:solidFill>
                <a:latin typeface="Arial"/>
                <a:ea typeface="Arial"/>
                <a:cs typeface="Arial"/>
                <a:sym typeface="Arial"/>
              </a:rPr>
              <a:t>entwined and interrelated to form a composite competence</a:t>
            </a:r>
            <a:r>
              <a:rPr b="0" i="0" lang="en-CA" sz="1400" u="none" cap="none" strike="noStrike">
                <a:solidFill>
                  <a:srgbClr val="595959"/>
                </a:solidFill>
                <a:latin typeface="Arial"/>
                <a:ea typeface="Arial"/>
                <a:cs typeface="Arial"/>
                <a:sym typeface="Arial"/>
              </a:rPr>
              <a:t>, allowing students to develop more effective learning strategies using all the linguistic and cultural tools at their disposal. </a:t>
            </a:r>
          </a:p>
        </p:txBody>
      </p:sp>
      <p:sp>
        <p:nvSpPr>
          <p:cNvPr id="827" name="Shape 827"/>
          <p:cNvSpPr/>
          <p:nvPr/>
        </p:nvSpPr>
        <p:spPr>
          <a:xfrm>
            <a:off x="189413" y="1939108"/>
            <a:ext cx="3487800" cy="2084400"/>
          </a:xfrm>
          <a:prstGeom prst="roundRect">
            <a:avLst>
              <a:gd fmla="val 16667" name="adj"/>
            </a:avLst>
          </a:prstGeom>
          <a:noFill/>
          <a:ln cap="flat" cmpd="sng" w="25400">
            <a:solidFill>
              <a:srgbClr val="FF0000"/>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grpSp>
        <p:nvGrpSpPr>
          <p:cNvPr id="828" name="Shape 828"/>
          <p:cNvGrpSpPr/>
          <p:nvPr/>
        </p:nvGrpSpPr>
        <p:grpSpPr>
          <a:xfrm>
            <a:off x="3521049" y="526"/>
            <a:ext cx="4918944" cy="5191457"/>
            <a:chOff x="2638342" y="523"/>
            <a:chExt cx="4531918" cy="5043187"/>
          </a:xfrm>
        </p:grpSpPr>
        <p:sp>
          <p:nvSpPr>
            <p:cNvPr id="829" name="Shape 829"/>
            <p:cNvSpPr/>
            <p:nvPr/>
          </p:nvSpPr>
          <p:spPr>
            <a:xfrm>
              <a:off x="2952055" y="569868"/>
              <a:ext cx="3904500" cy="3904500"/>
            </a:xfrm>
            <a:prstGeom prst="blockArc">
              <a:avLst>
                <a:gd fmla="val 12600000" name="adj1"/>
                <a:gd fmla="val 16200000" name="adj2"/>
                <a:gd fmla="val 4525" name="adj3"/>
              </a:avLst>
            </a:prstGeom>
            <a:solidFill>
              <a:srgbClr val="FFDBA7"/>
            </a:solidFill>
            <a:ln>
              <a:noFill/>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30" name="Shape 830"/>
            <p:cNvSpPr/>
            <p:nvPr/>
          </p:nvSpPr>
          <p:spPr>
            <a:xfrm>
              <a:off x="2952055" y="569868"/>
              <a:ext cx="3904500" cy="3904500"/>
            </a:xfrm>
            <a:prstGeom prst="blockArc">
              <a:avLst>
                <a:gd fmla="val 9000000" name="adj1"/>
                <a:gd fmla="val 12600000" name="adj2"/>
                <a:gd fmla="val 4525" name="adj3"/>
              </a:avLst>
            </a:prstGeom>
            <a:solidFill>
              <a:srgbClr val="FFDBA7"/>
            </a:solidFill>
            <a:ln>
              <a:noFill/>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31" name="Shape 831"/>
            <p:cNvSpPr/>
            <p:nvPr/>
          </p:nvSpPr>
          <p:spPr>
            <a:xfrm>
              <a:off x="2952055" y="569868"/>
              <a:ext cx="3904500" cy="3904500"/>
            </a:xfrm>
            <a:prstGeom prst="blockArc">
              <a:avLst>
                <a:gd fmla="val 5400000" name="adj1"/>
                <a:gd fmla="val 9000000" name="adj2"/>
                <a:gd fmla="val 4525" name="adj3"/>
              </a:avLst>
            </a:prstGeom>
            <a:solidFill>
              <a:srgbClr val="FFDBA7"/>
            </a:solidFill>
            <a:ln>
              <a:noFill/>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32" name="Shape 832"/>
            <p:cNvSpPr/>
            <p:nvPr/>
          </p:nvSpPr>
          <p:spPr>
            <a:xfrm>
              <a:off x="2952055" y="569868"/>
              <a:ext cx="3904500" cy="3904500"/>
            </a:xfrm>
            <a:prstGeom prst="blockArc">
              <a:avLst>
                <a:gd fmla="val 1800000" name="adj1"/>
                <a:gd fmla="val 5400000" name="adj2"/>
                <a:gd fmla="val 4525" name="adj3"/>
              </a:avLst>
            </a:prstGeom>
            <a:solidFill>
              <a:srgbClr val="FFDBA7"/>
            </a:solidFill>
            <a:ln>
              <a:noFill/>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33" name="Shape 833"/>
            <p:cNvSpPr/>
            <p:nvPr/>
          </p:nvSpPr>
          <p:spPr>
            <a:xfrm>
              <a:off x="2952055" y="569868"/>
              <a:ext cx="3904500" cy="3904500"/>
            </a:xfrm>
            <a:prstGeom prst="blockArc">
              <a:avLst>
                <a:gd fmla="val 19800000" name="adj1"/>
                <a:gd fmla="val 1800000" name="adj2"/>
                <a:gd fmla="val 4525" name="adj3"/>
              </a:avLst>
            </a:prstGeom>
            <a:solidFill>
              <a:srgbClr val="FFDBA7"/>
            </a:solidFill>
            <a:ln>
              <a:noFill/>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34" name="Shape 834"/>
            <p:cNvSpPr/>
            <p:nvPr/>
          </p:nvSpPr>
          <p:spPr>
            <a:xfrm>
              <a:off x="2952055" y="569868"/>
              <a:ext cx="3904500" cy="3904500"/>
            </a:xfrm>
            <a:prstGeom prst="blockArc">
              <a:avLst>
                <a:gd fmla="val 16200000" name="adj1"/>
                <a:gd fmla="val 19800000" name="adj2"/>
                <a:gd fmla="val 4525" name="adj3"/>
              </a:avLst>
            </a:prstGeom>
            <a:solidFill>
              <a:srgbClr val="FFDBA7"/>
            </a:solidFill>
            <a:ln>
              <a:noFill/>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35" name="Shape 835"/>
            <p:cNvSpPr/>
            <p:nvPr/>
          </p:nvSpPr>
          <p:spPr>
            <a:xfrm>
              <a:off x="3702525" y="1359700"/>
              <a:ext cx="2403600" cy="2325000"/>
            </a:xfrm>
            <a:prstGeom prst="ellipse">
              <a:avLst/>
            </a:prstGeom>
            <a:solidFill>
              <a:schemeClr val="accent4"/>
            </a:solidFill>
            <a:ln cap="flat" cmpd="sng" w="38100">
              <a:solidFill>
                <a:schemeClr val="lt1"/>
              </a:solidFill>
              <a:prstDash val="solid"/>
              <a:round/>
              <a:headEnd len="med" w="med" type="none"/>
              <a:tailEnd len="med" w="med" type="none"/>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36" name="Shape 836"/>
            <p:cNvSpPr txBox="1"/>
            <p:nvPr/>
          </p:nvSpPr>
          <p:spPr>
            <a:xfrm>
              <a:off x="4054523" y="1700167"/>
              <a:ext cx="1699500" cy="1644000"/>
            </a:xfrm>
            <a:prstGeom prst="rect">
              <a:avLst/>
            </a:prstGeom>
            <a:noFill/>
            <a:ln>
              <a:noFill/>
            </a:ln>
          </p:spPr>
          <p:txBody>
            <a:bodyPr anchorCtr="0" anchor="ctr" bIns="22850" lIns="22850" rIns="22850" wrap="square" tIns="22850">
              <a:noAutofit/>
            </a:bodyPr>
            <a:lstStyle/>
            <a:p>
              <a:pPr indent="0" lvl="0" marL="0" marR="0" rtl="0" algn="ctr">
                <a:lnSpc>
                  <a:spcPct val="90000"/>
                </a:lnSpc>
                <a:spcBef>
                  <a:spcPts val="0"/>
                </a:spcBef>
                <a:spcAft>
                  <a:spcPts val="0"/>
                </a:spcAft>
                <a:buClr>
                  <a:srgbClr val="000000"/>
                </a:buClr>
                <a:buFont typeface="Arial"/>
                <a:buNone/>
              </a:pPr>
              <a:r>
                <a:t/>
              </a:r>
              <a:endParaRPr b="1" i="0" sz="2000" u="none" cap="none" strike="noStrike">
                <a:solidFill>
                  <a:schemeClr val="lt1"/>
                </a:solidFill>
                <a:latin typeface="Arial"/>
                <a:ea typeface="Arial"/>
                <a:cs typeface="Arial"/>
                <a:sym typeface="Arial"/>
              </a:endParaRPr>
            </a:p>
            <a:p>
              <a:pPr indent="0" lvl="0" marL="0" marR="0" rtl="0" algn="ctr">
                <a:lnSpc>
                  <a:spcPct val="90000"/>
                </a:lnSpc>
                <a:spcBef>
                  <a:spcPts val="630"/>
                </a:spcBef>
                <a:spcAft>
                  <a:spcPts val="0"/>
                </a:spcAft>
                <a:buClr>
                  <a:schemeClr val="lt1"/>
                </a:buClr>
                <a:buFont typeface="Arial"/>
                <a:buNone/>
              </a:pPr>
              <a:r>
                <a:rPr b="1" i="0" lang="en-CA" sz="2000" u="none" cap="none" strike="noStrike">
                  <a:solidFill>
                    <a:schemeClr val="lt1"/>
                  </a:solidFill>
                  <a:latin typeface="Arial"/>
                  <a:ea typeface="Arial"/>
                  <a:cs typeface="Arial"/>
                  <a:sym typeface="Arial"/>
                </a:rPr>
                <a:t>Sociocultural</a:t>
              </a:r>
            </a:p>
            <a:p>
              <a:pPr indent="0" lvl="0" marL="0" marR="0" rtl="0" algn="ctr">
                <a:lnSpc>
                  <a:spcPct val="90000"/>
                </a:lnSpc>
                <a:spcBef>
                  <a:spcPts val="630"/>
                </a:spcBef>
                <a:spcAft>
                  <a:spcPts val="0"/>
                </a:spcAft>
                <a:buClr>
                  <a:schemeClr val="lt1"/>
                </a:buClr>
                <a:buFont typeface="Arial"/>
                <a:buNone/>
              </a:pPr>
              <a:r>
                <a:rPr b="1" i="0" lang="en-CA" sz="2000" u="none" cap="none" strike="noStrike">
                  <a:solidFill>
                    <a:schemeClr val="lt1"/>
                  </a:solidFill>
                  <a:latin typeface="Arial"/>
                  <a:ea typeface="Arial"/>
                  <a:cs typeface="Arial"/>
                  <a:sym typeface="Arial"/>
                </a:rPr>
                <a:t> Theories </a:t>
              </a:r>
            </a:p>
            <a:p>
              <a:pPr indent="0" lvl="0" marL="0" marR="0" rtl="0" algn="ctr">
                <a:lnSpc>
                  <a:spcPct val="90000"/>
                </a:lnSpc>
                <a:spcBef>
                  <a:spcPts val="630"/>
                </a:spcBef>
                <a:spcAft>
                  <a:spcPts val="0"/>
                </a:spcAft>
                <a:buClr>
                  <a:schemeClr val="lt1"/>
                </a:buClr>
                <a:buFont typeface="Arial"/>
                <a:buNone/>
              </a:pPr>
              <a:r>
                <a:rPr b="1" i="0" lang="en-CA" sz="2000" u="none" cap="none" strike="noStrike">
                  <a:solidFill>
                    <a:schemeClr val="lt1"/>
                  </a:solidFill>
                  <a:latin typeface="Arial"/>
                  <a:ea typeface="Arial"/>
                  <a:cs typeface="Arial"/>
                  <a:sym typeface="Arial"/>
                </a:rPr>
                <a:t>of</a:t>
              </a:r>
            </a:p>
            <a:p>
              <a:pPr indent="0" lvl="0" marL="0" marR="0" rtl="0" algn="ctr">
                <a:lnSpc>
                  <a:spcPct val="90000"/>
                </a:lnSpc>
                <a:spcBef>
                  <a:spcPts val="630"/>
                </a:spcBef>
                <a:spcAft>
                  <a:spcPts val="0"/>
                </a:spcAft>
                <a:buClr>
                  <a:schemeClr val="lt1"/>
                </a:buClr>
                <a:buFont typeface="Arial"/>
                <a:buNone/>
              </a:pPr>
              <a:r>
                <a:rPr b="1" i="0" lang="en-CA" sz="2000" u="none" cap="none" strike="noStrike">
                  <a:solidFill>
                    <a:schemeClr val="lt1"/>
                  </a:solidFill>
                  <a:latin typeface="Arial"/>
                  <a:ea typeface="Arial"/>
                  <a:cs typeface="Arial"/>
                  <a:sym typeface="Arial"/>
                </a:rPr>
                <a:t>Learning</a:t>
              </a:r>
            </a:p>
            <a:p>
              <a:pPr indent="0" lvl="0" marL="0" marR="0" rtl="0" algn="ctr">
                <a:lnSpc>
                  <a:spcPct val="90000"/>
                </a:lnSpc>
                <a:spcBef>
                  <a:spcPts val="630"/>
                </a:spcBef>
                <a:spcAft>
                  <a:spcPts val="0"/>
                </a:spcAft>
                <a:buClr>
                  <a:srgbClr val="000000"/>
                </a:buClr>
                <a:buFont typeface="Arial"/>
                <a:buNone/>
              </a:pPr>
              <a:r>
                <a:t/>
              </a:r>
              <a:endParaRPr b="1" i="0" sz="2000" u="none" cap="none" strike="noStrike">
                <a:solidFill>
                  <a:schemeClr val="lt1"/>
                </a:solidFill>
                <a:latin typeface="Arial"/>
                <a:ea typeface="Arial"/>
                <a:cs typeface="Arial"/>
                <a:sym typeface="Arial"/>
              </a:endParaRPr>
            </a:p>
          </p:txBody>
        </p:sp>
        <p:sp>
          <p:nvSpPr>
            <p:cNvPr id="837" name="Shape 837"/>
            <p:cNvSpPr/>
            <p:nvPr/>
          </p:nvSpPr>
          <p:spPr>
            <a:xfrm>
              <a:off x="4290803" y="523"/>
              <a:ext cx="1227000" cy="1227000"/>
            </a:xfrm>
            <a:prstGeom prst="ellipse">
              <a:avLst/>
            </a:prstGeom>
            <a:solidFill>
              <a:srgbClr val="FFF2CC"/>
            </a:solidFill>
            <a:ln cap="flat" cmpd="sng" w="38100">
              <a:solidFill>
                <a:schemeClr val="lt1"/>
              </a:solidFill>
              <a:prstDash val="solid"/>
              <a:round/>
              <a:headEnd len="med" w="med" type="none"/>
              <a:tailEnd len="med" w="med" type="none"/>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38" name="Shape 838"/>
            <p:cNvSpPr txBox="1"/>
            <p:nvPr/>
          </p:nvSpPr>
          <p:spPr>
            <a:xfrm>
              <a:off x="4470498" y="180218"/>
              <a:ext cx="867600" cy="867600"/>
            </a:xfrm>
            <a:prstGeom prst="rect">
              <a:avLst/>
            </a:prstGeom>
            <a:noFill/>
            <a:ln>
              <a:noFill/>
            </a:ln>
          </p:spPr>
          <p:txBody>
            <a:bodyPr anchorCtr="0" anchor="ctr" bIns="12700" lIns="12700" rIns="12700" wrap="square" tIns="12700">
              <a:noAutofit/>
            </a:bodyPr>
            <a:lstStyle/>
            <a:p>
              <a:pPr indent="-6350" lvl="1" marL="57150" marR="0" rtl="0" algn="ctr">
                <a:lnSpc>
                  <a:spcPct val="90000"/>
                </a:lnSpc>
                <a:spcBef>
                  <a:spcPts val="0"/>
                </a:spcBef>
                <a:spcAft>
                  <a:spcPts val="0"/>
                </a:spcAft>
                <a:buClr>
                  <a:schemeClr val="lt1"/>
                </a:buClr>
                <a:buFont typeface="Arial"/>
                <a:buNone/>
              </a:pPr>
              <a:r>
                <a:rPr b="1" i="0" lang="en-CA" sz="1000" u="none" cap="none" strike="noStrike">
                  <a:solidFill>
                    <a:schemeClr val="lt1"/>
                  </a:solidFill>
                  <a:latin typeface="Arial"/>
                  <a:ea typeface="Arial"/>
                  <a:cs typeface="Arial"/>
                  <a:sym typeface="Arial"/>
                </a:rPr>
                <a:t>Socio-constructivist approach</a:t>
              </a:r>
            </a:p>
            <a:p>
              <a:pPr indent="-6350" lvl="1" marL="57150" marR="0" rtl="0" algn="ctr">
                <a:lnSpc>
                  <a:spcPct val="90000"/>
                </a:lnSpc>
                <a:spcBef>
                  <a:spcPts val="150"/>
                </a:spcBef>
                <a:spcAft>
                  <a:spcPts val="0"/>
                </a:spcAft>
                <a:buClr>
                  <a:schemeClr val="lt1"/>
                </a:buClr>
                <a:buFont typeface="Arial"/>
                <a:buNone/>
              </a:pPr>
              <a:r>
                <a:rPr b="0" i="0" lang="en-CA" sz="1000" u="none" cap="none" strike="noStrike">
                  <a:solidFill>
                    <a:schemeClr val="lt1"/>
                  </a:solidFill>
                  <a:latin typeface="Arial"/>
                  <a:ea typeface="Arial"/>
                  <a:cs typeface="Arial"/>
                  <a:sym typeface="Arial"/>
                </a:rPr>
                <a:t>(Vygotsky)</a:t>
              </a:r>
            </a:p>
          </p:txBody>
        </p:sp>
        <p:sp>
          <p:nvSpPr>
            <p:cNvPr id="839" name="Shape 839"/>
            <p:cNvSpPr/>
            <p:nvPr/>
          </p:nvSpPr>
          <p:spPr>
            <a:xfrm>
              <a:off x="5943260" y="954570"/>
              <a:ext cx="1227000" cy="1227000"/>
            </a:xfrm>
            <a:prstGeom prst="ellipse">
              <a:avLst/>
            </a:prstGeom>
            <a:solidFill>
              <a:srgbClr val="FFF2CC"/>
            </a:solidFill>
            <a:ln cap="flat" cmpd="sng" w="38100">
              <a:solidFill>
                <a:schemeClr val="lt1"/>
              </a:solidFill>
              <a:prstDash val="solid"/>
              <a:round/>
              <a:headEnd len="med" w="med" type="none"/>
              <a:tailEnd len="med" w="med" type="none"/>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40" name="Shape 840"/>
            <p:cNvSpPr txBox="1"/>
            <p:nvPr/>
          </p:nvSpPr>
          <p:spPr>
            <a:xfrm>
              <a:off x="6122955" y="1134266"/>
              <a:ext cx="867600" cy="867600"/>
            </a:xfrm>
            <a:prstGeom prst="rect">
              <a:avLst/>
            </a:prstGeom>
            <a:noFill/>
            <a:ln>
              <a:noFill/>
            </a:ln>
          </p:spPr>
          <p:txBody>
            <a:bodyPr anchorCtr="0" anchor="ctr" bIns="13950" lIns="13950" rIns="13950" wrap="square" tIns="13950">
              <a:noAutofit/>
            </a:bodyPr>
            <a:lstStyle/>
            <a:p>
              <a:pPr indent="-63500" lvl="2" marL="114300" marR="0" rtl="0" algn="ctr">
                <a:lnSpc>
                  <a:spcPct val="90000"/>
                </a:lnSpc>
                <a:spcBef>
                  <a:spcPts val="0"/>
                </a:spcBef>
                <a:spcAft>
                  <a:spcPts val="0"/>
                </a:spcAft>
                <a:buClr>
                  <a:schemeClr val="lt1"/>
                </a:buClr>
                <a:buFont typeface="Arial"/>
                <a:buNone/>
              </a:pPr>
              <a:r>
                <a:rPr b="1" i="0" lang="en-CA" sz="1100" u="none" cap="none" strike="noStrike">
                  <a:solidFill>
                    <a:schemeClr val="lt1"/>
                  </a:solidFill>
                  <a:latin typeface="Arial"/>
                  <a:ea typeface="Arial"/>
                  <a:cs typeface="Arial"/>
                  <a:sym typeface="Arial"/>
                </a:rPr>
                <a:t>Humanist approach</a:t>
              </a:r>
            </a:p>
            <a:p>
              <a:pPr indent="-63500" lvl="2" marL="114300" marR="0" rtl="0" algn="ctr">
                <a:lnSpc>
                  <a:spcPct val="90000"/>
                </a:lnSpc>
                <a:spcBef>
                  <a:spcPts val="165"/>
                </a:spcBef>
                <a:spcAft>
                  <a:spcPts val="0"/>
                </a:spcAft>
                <a:buClr>
                  <a:schemeClr val="lt1"/>
                </a:buClr>
                <a:buFont typeface="Arial"/>
                <a:buNone/>
              </a:pPr>
              <a:r>
                <a:rPr b="0" i="0" lang="en-CA" sz="1000" u="none" cap="none" strike="noStrike">
                  <a:solidFill>
                    <a:schemeClr val="lt1"/>
                  </a:solidFill>
                  <a:latin typeface="Arial"/>
                  <a:ea typeface="Arial"/>
                  <a:cs typeface="Arial"/>
                  <a:sym typeface="Arial"/>
                </a:rPr>
                <a:t>(Rogers, Maslow)</a:t>
              </a:r>
            </a:p>
          </p:txBody>
        </p:sp>
        <p:sp>
          <p:nvSpPr>
            <p:cNvPr id="841" name="Shape 841"/>
            <p:cNvSpPr/>
            <p:nvPr/>
          </p:nvSpPr>
          <p:spPr>
            <a:xfrm>
              <a:off x="5943260" y="2862664"/>
              <a:ext cx="1227000" cy="1227000"/>
            </a:xfrm>
            <a:prstGeom prst="ellipse">
              <a:avLst/>
            </a:prstGeom>
            <a:solidFill>
              <a:srgbClr val="FFF2CC"/>
            </a:solidFill>
            <a:ln cap="flat" cmpd="sng" w="38100">
              <a:solidFill>
                <a:schemeClr val="lt1"/>
              </a:solidFill>
              <a:prstDash val="solid"/>
              <a:round/>
              <a:headEnd len="med" w="med" type="none"/>
              <a:tailEnd len="med" w="med" type="none"/>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42" name="Shape 842"/>
            <p:cNvSpPr txBox="1"/>
            <p:nvPr/>
          </p:nvSpPr>
          <p:spPr>
            <a:xfrm>
              <a:off x="6122955" y="3042358"/>
              <a:ext cx="867600" cy="867600"/>
            </a:xfrm>
            <a:prstGeom prst="rect">
              <a:avLst/>
            </a:prstGeom>
            <a:noFill/>
            <a:ln>
              <a:noFill/>
            </a:ln>
          </p:spPr>
          <p:txBody>
            <a:bodyPr anchorCtr="0" anchor="ctr" bIns="13950" lIns="13950" rIns="13950" wrap="square" tIns="13950">
              <a:noAutofit/>
            </a:bodyPr>
            <a:lstStyle/>
            <a:p>
              <a:pPr indent="-63500" lvl="2" marL="114300" marR="0" rtl="0" algn="ctr">
                <a:lnSpc>
                  <a:spcPct val="90000"/>
                </a:lnSpc>
                <a:spcBef>
                  <a:spcPts val="0"/>
                </a:spcBef>
                <a:spcAft>
                  <a:spcPts val="0"/>
                </a:spcAft>
                <a:buClr>
                  <a:schemeClr val="lt1"/>
                </a:buClr>
                <a:buFont typeface="Arial"/>
                <a:buNone/>
              </a:pPr>
              <a:r>
                <a:rPr b="1" i="0" lang="en-CA" sz="1100" u="none" cap="none" strike="noStrike">
                  <a:solidFill>
                    <a:schemeClr val="lt1"/>
                  </a:solidFill>
                  <a:latin typeface="Arial"/>
                  <a:ea typeface="Arial"/>
                  <a:cs typeface="Arial"/>
                  <a:sym typeface="Arial"/>
                </a:rPr>
                <a:t>Place / Community- based approach</a:t>
              </a:r>
            </a:p>
            <a:p>
              <a:pPr indent="-63500" lvl="2" marL="114300" marR="0" rtl="0" algn="ctr">
                <a:lnSpc>
                  <a:spcPct val="90000"/>
                </a:lnSpc>
                <a:spcBef>
                  <a:spcPts val="165"/>
                </a:spcBef>
                <a:spcAft>
                  <a:spcPts val="0"/>
                </a:spcAft>
                <a:buClr>
                  <a:schemeClr val="lt1"/>
                </a:buClr>
                <a:buFont typeface="Arial"/>
                <a:buNone/>
              </a:pPr>
              <a:r>
                <a:rPr b="0" i="0" lang="en-CA" sz="1100" u="none" cap="none" strike="noStrike">
                  <a:solidFill>
                    <a:schemeClr val="lt1"/>
                  </a:solidFill>
                  <a:latin typeface="Arial"/>
                  <a:ea typeface="Arial"/>
                  <a:cs typeface="Arial"/>
                  <a:sym typeface="Arial"/>
                </a:rPr>
                <a:t>(Sobel)</a:t>
              </a:r>
            </a:p>
          </p:txBody>
        </p:sp>
        <p:sp>
          <p:nvSpPr>
            <p:cNvPr id="843" name="Shape 843"/>
            <p:cNvSpPr/>
            <p:nvPr/>
          </p:nvSpPr>
          <p:spPr>
            <a:xfrm>
              <a:off x="4290803" y="3816710"/>
              <a:ext cx="1227000" cy="1227000"/>
            </a:xfrm>
            <a:prstGeom prst="ellipse">
              <a:avLst/>
            </a:prstGeom>
            <a:solidFill>
              <a:srgbClr val="FFF2CC"/>
            </a:solidFill>
            <a:ln cap="flat" cmpd="sng" w="38100">
              <a:solidFill>
                <a:schemeClr val="lt1"/>
              </a:solidFill>
              <a:prstDash val="solid"/>
              <a:round/>
              <a:headEnd len="med" w="med" type="none"/>
              <a:tailEnd len="med" w="med" type="none"/>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44" name="Shape 844"/>
            <p:cNvSpPr txBox="1"/>
            <p:nvPr/>
          </p:nvSpPr>
          <p:spPr>
            <a:xfrm>
              <a:off x="4362542" y="3996400"/>
              <a:ext cx="1068000" cy="867600"/>
            </a:xfrm>
            <a:prstGeom prst="rect">
              <a:avLst/>
            </a:prstGeom>
            <a:noFill/>
            <a:ln>
              <a:noFill/>
            </a:ln>
          </p:spPr>
          <p:txBody>
            <a:bodyPr anchorCtr="0" anchor="ctr" bIns="13950" lIns="13950" rIns="13950" wrap="square" tIns="13950">
              <a:noAutofit/>
            </a:bodyPr>
            <a:lstStyle/>
            <a:p>
              <a:pPr indent="-63500" lvl="2" marL="114300" marR="0" rtl="0" algn="ctr">
                <a:lnSpc>
                  <a:spcPct val="90000"/>
                </a:lnSpc>
                <a:spcBef>
                  <a:spcPts val="0"/>
                </a:spcBef>
                <a:spcAft>
                  <a:spcPts val="0"/>
                </a:spcAft>
                <a:buClr>
                  <a:schemeClr val="lt1"/>
                </a:buClr>
                <a:buFont typeface="Arial"/>
                <a:buNone/>
              </a:pPr>
              <a:r>
                <a:rPr b="1" i="0" lang="en-CA" sz="1100" u="none" cap="none" strike="noStrike">
                  <a:solidFill>
                    <a:schemeClr val="lt1"/>
                  </a:solidFill>
                  <a:latin typeface="Arial"/>
                  <a:ea typeface="Arial"/>
                  <a:cs typeface="Arial"/>
                  <a:sym typeface="Arial"/>
                </a:rPr>
                <a:t>Action-</a:t>
              </a:r>
            </a:p>
            <a:p>
              <a:pPr indent="-63500" lvl="2" marL="114300" marR="0" rtl="0" algn="ctr">
                <a:lnSpc>
                  <a:spcPct val="90000"/>
                </a:lnSpc>
                <a:spcBef>
                  <a:spcPts val="0"/>
                </a:spcBef>
                <a:spcAft>
                  <a:spcPts val="0"/>
                </a:spcAft>
                <a:buClr>
                  <a:schemeClr val="lt1"/>
                </a:buClr>
                <a:buFont typeface="Arial"/>
                <a:buNone/>
              </a:pPr>
              <a:r>
                <a:rPr b="1" i="0" lang="en-CA" sz="1100" u="none" cap="none" strike="noStrike">
                  <a:solidFill>
                    <a:schemeClr val="lt1"/>
                  </a:solidFill>
                  <a:latin typeface="Arial"/>
                  <a:ea typeface="Arial"/>
                  <a:cs typeface="Arial"/>
                  <a:sym typeface="Arial"/>
                </a:rPr>
                <a:t>Oriented approach / TBA</a:t>
              </a:r>
            </a:p>
            <a:p>
              <a:pPr indent="-63500" lvl="2" marL="114300" marR="0" rtl="0" algn="ctr">
                <a:lnSpc>
                  <a:spcPct val="90000"/>
                </a:lnSpc>
                <a:spcBef>
                  <a:spcPts val="165"/>
                </a:spcBef>
                <a:spcAft>
                  <a:spcPts val="0"/>
                </a:spcAft>
                <a:buClr>
                  <a:schemeClr val="lt1"/>
                </a:buClr>
                <a:buFont typeface="Arial"/>
                <a:buNone/>
              </a:pPr>
              <a:r>
                <a:rPr b="0" i="0" lang="en-CA" sz="1000" u="none" cap="none" strike="noStrike">
                  <a:solidFill>
                    <a:schemeClr val="lt1"/>
                  </a:solidFill>
                  <a:latin typeface="Arial"/>
                  <a:ea typeface="Arial"/>
                  <a:cs typeface="Arial"/>
                  <a:sym typeface="Arial"/>
                </a:rPr>
                <a:t>(CoE</a:t>
              </a:r>
            </a:p>
            <a:p>
              <a:pPr indent="-63500" lvl="2" marL="114300" marR="0" rtl="0" algn="ctr">
                <a:lnSpc>
                  <a:spcPct val="90000"/>
                </a:lnSpc>
                <a:spcBef>
                  <a:spcPts val="165"/>
                </a:spcBef>
                <a:spcAft>
                  <a:spcPts val="0"/>
                </a:spcAft>
                <a:buClr>
                  <a:schemeClr val="lt1"/>
                </a:buClr>
                <a:buFont typeface="Arial"/>
                <a:buNone/>
              </a:pPr>
              <a:r>
                <a:rPr b="0" i="0" lang="en-CA" sz="1000" u="none" cap="none" strike="noStrike">
                  <a:solidFill>
                    <a:schemeClr val="lt1"/>
                  </a:solidFill>
                  <a:latin typeface="Arial"/>
                  <a:ea typeface="Arial"/>
                  <a:cs typeface="Arial"/>
                  <a:sym typeface="Arial"/>
                </a:rPr>
                <a:t> Nunan)</a:t>
              </a:r>
            </a:p>
          </p:txBody>
        </p:sp>
        <p:sp>
          <p:nvSpPr>
            <p:cNvPr id="845" name="Shape 845"/>
            <p:cNvSpPr/>
            <p:nvPr/>
          </p:nvSpPr>
          <p:spPr>
            <a:xfrm>
              <a:off x="2638342" y="2862664"/>
              <a:ext cx="1227000" cy="1227000"/>
            </a:xfrm>
            <a:prstGeom prst="ellipse">
              <a:avLst/>
            </a:prstGeom>
            <a:solidFill>
              <a:schemeClr val="accent4"/>
            </a:solidFill>
            <a:ln cap="flat" cmpd="sng" w="38100">
              <a:solidFill>
                <a:schemeClr val="lt1"/>
              </a:solidFill>
              <a:prstDash val="solid"/>
              <a:round/>
              <a:headEnd len="med" w="med" type="none"/>
              <a:tailEnd len="med" w="med" type="none"/>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46" name="Shape 846"/>
            <p:cNvSpPr txBox="1"/>
            <p:nvPr/>
          </p:nvSpPr>
          <p:spPr>
            <a:xfrm>
              <a:off x="2818041" y="3042358"/>
              <a:ext cx="867600" cy="867600"/>
            </a:xfrm>
            <a:prstGeom prst="rect">
              <a:avLst/>
            </a:prstGeom>
            <a:noFill/>
            <a:ln>
              <a:noFill/>
            </a:ln>
          </p:spPr>
          <p:txBody>
            <a:bodyPr anchorCtr="0" anchor="ctr" bIns="12700" lIns="12700" rIns="12700" wrap="square" tIns="12700">
              <a:noAutofit/>
            </a:bodyPr>
            <a:lstStyle/>
            <a:p>
              <a:pPr indent="-63500" lvl="2" marL="114300" marR="0" rtl="0" algn="ctr">
                <a:lnSpc>
                  <a:spcPct val="90000"/>
                </a:lnSpc>
                <a:spcBef>
                  <a:spcPts val="0"/>
                </a:spcBef>
                <a:spcAft>
                  <a:spcPts val="0"/>
                </a:spcAft>
                <a:buClr>
                  <a:schemeClr val="lt1"/>
                </a:buClr>
                <a:buFont typeface="Arial"/>
                <a:buNone/>
              </a:pPr>
              <a:r>
                <a:rPr b="1" i="0" lang="en-CA" sz="1000" u="none" cap="none" strike="noStrike">
                  <a:solidFill>
                    <a:schemeClr val="lt1"/>
                  </a:solidFill>
                  <a:latin typeface="Arial"/>
                  <a:ea typeface="Arial"/>
                  <a:cs typeface="Arial"/>
                  <a:sym typeface="Arial"/>
                </a:rPr>
                <a:t>Plurilingual</a:t>
              </a:r>
            </a:p>
            <a:p>
              <a:pPr indent="-63500" lvl="2" marL="114300" marR="0" rtl="0" algn="ctr">
                <a:lnSpc>
                  <a:spcPct val="90000"/>
                </a:lnSpc>
                <a:spcBef>
                  <a:spcPts val="150"/>
                </a:spcBef>
                <a:spcAft>
                  <a:spcPts val="0"/>
                </a:spcAft>
                <a:buClr>
                  <a:schemeClr val="lt1"/>
                </a:buClr>
                <a:buFont typeface="Arial"/>
                <a:buNone/>
              </a:pPr>
              <a:r>
                <a:rPr b="1" i="0" lang="en-CA" sz="1000" u="none" cap="none" strike="noStrike">
                  <a:solidFill>
                    <a:schemeClr val="lt1"/>
                  </a:solidFill>
                  <a:latin typeface="Arial"/>
                  <a:ea typeface="Arial"/>
                  <a:cs typeface="Arial"/>
                  <a:sym typeface="Arial"/>
                </a:rPr>
                <a:t>approach</a:t>
              </a:r>
            </a:p>
            <a:p>
              <a:pPr indent="-63500" lvl="2" marL="114300" marR="0" rtl="0" algn="ctr">
                <a:lnSpc>
                  <a:spcPct val="90000"/>
                </a:lnSpc>
                <a:spcBef>
                  <a:spcPts val="150"/>
                </a:spcBef>
                <a:spcAft>
                  <a:spcPts val="0"/>
                </a:spcAft>
                <a:buClr>
                  <a:schemeClr val="lt1"/>
                </a:buClr>
                <a:buFont typeface="Arial"/>
                <a:buNone/>
              </a:pPr>
              <a:r>
                <a:rPr b="0" i="0" lang="en-CA" sz="1000" u="none" cap="none" strike="noStrike">
                  <a:solidFill>
                    <a:schemeClr val="lt1"/>
                  </a:solidFill>
                  <a:latin typeface="Arial"/>
                  <a:ea typeface="Arial"/>
                  <a:cs typeface="Arial"/>
                  <a:sym typeface="Arial"/>
                </a:rPr>
                <a:t>(Council of Europe - CoE)</a:t>
              </a:r>
            </a:p>
          </p:txBody>
        </p:sp>
        <p:sp>
          <p:nvSpPr>
            <p:cNvPr id="847" name="Shape 847"/>
            <p:cNvSpPr/>
            <p:nvPr/>
          </p:nvSpPr>
          <p:spPr>
            <a:xfrm>
              <a:off x="2638342" y="954570"/>
              <a:ext cx="1227000" cy="1227000"/>
            </a:xfrm>
            <a:prstGeom prst="ellipse">
              <a:avLst/>
            </a:prstGeom>
            <a:solidFill>
              <a:srgbClr val="FFF2CC"/>
            </a:solidFill>
            <a:ln cap="flat" cmpd="sng" w="38100">
              <a:solidFill>
                <a:schemeClr val="lt1"/>
              </a:solidFill>
              <a:prstDash val="solid"/>
              <a:round/>
              <a:headEnd len="med" w="med" type="none"/>
              <a:tailEnd len="med" w="med" type="none"/>
            </a:ln>
            <a:effectLst>
              <a:outerShdw blurRad="39999" rotWithShape="0" dir="5400000" dist="20000">
                <a:srgbClr val="000000">
                  <a:alpha val="36470"/>
                </a:srgbClr>
              </a:outerShdw>
            </a:effectLst>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48" name="Shape 848"/>
            <p:cNvSpPr txBox="1"/>
            <p:nvPr/>
          </p:nvSpPr>
          <p:spPr>
            <a:xfrm>
              <a:off x="2818041" y="1134266"/>
              <a:ext cx="867600" cy="867600"/>
            </a:xfrm>
            <a:prstGeom prst="rect">
              <a:avLst/>
            </a:prstGeom>
            <a:noFill/>
            <a:ln>
              <a:noFill/>
            </a:ln>
          </p:spPr>
          <p:txBody>
            <a:bodyPr anchorCtr="0" anchor="ctr" bIns="12700" lIns="12700" rIns="12700" wrap="square" tIns="12700">
              <a:noAutofit/>
            </a:bodyPr>
            <a:lstStyle/>
            <a:p>
              <a:pPr indent="-63500" lvl="2" marL="114300" marR="0" rtl="0" algn="ctr">
                <a:lnSpc>
                  <a:spcPct val="90000"/>
                </a:lnSpc>
                <a:spcBef>
                  <a:spcPts val="0"/>
                </a:spcBef>
                <a:spcAft>
                  <a:spcPts val="0"/>
                </a:spcAft>
                <a:buClr>
                  <a:schemeClr val="lt1"/>
                </a:buClr>
                <a:buFont typeface="Arial"/>
                <a:buNone/>
              </a:pPr>
              <a:r>
                <a:rPr b="1" i="0" lang="en-CA" sz="1000" u="none" cap="none" strike="noStrike">
                  <a:solidFill>
                    <a:schemeClr val="lt1"/>
                  </a:solidFill>
                  <a:latin typeface="Arial"/>
                  <a:ea typeface="Arial"/>
                  <a:cs typeface="Arial"/>
                  <a:sym typeface="Arial"/>
                </a:rPr>
                <a:t>Multiple Cultures Model</a:t>
              </a:r>
            </a:p>
            <a:p>
              <a:pPr indent="-63500" lvl="2" marL="114300" marR="0" rtl="0" algn="ctr">
                <a:lnSpc>
                  <a:spcPct val="90000"/>
                </a:lnSpc>
                <a:spcBef>
                  <a:spcPts val="150"/>
                </a:spcBef>
                <a:spcAft>
                  <a:spcPts val="0"/>
                </a:spcAft>
                <a:buClr>
                  <a:schemeClr val="lt1"/>
                </a:buClr>
                <a:buFont typeface="Arial"/>
                <a:buNone/>
              </a:pPr>
              <a:r>
                <a:rPr b="0" i="0" lang="en-CA" sz="1000" u="none" cap="none" strike="noStrike">
                  <a:solidFill>
                    <a:schemeClr val="lt1"/>
                  </a:solidFill>
                  <a:latin typeface="Arial"/>
                  <a:ea typeface="Arial"/>
                  <a:cs typeface="Arial"/>
                  <a:sym typeface="Arial"/>
                </a:rPr>
                <a:t>(Henderson)</a:t>
              </a:r>
            </a:p>
          </p:txBody>
        </p:sp>
      </p:grpSp>
      <p:sp>
        <p:nvSpPr>
          <p:cNvPr id="849" name="Shape 849"/>
          <p:cNvSpPr txBox="1"/>
          <p:nvPr/>
        </p:nvSpPr>
        <p:spPr>
          <a:xfrm>
            <a:off x="238282" y="432297"/>
            <a:ext cx="3623100" cy="646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595959"/>
              </a:buClr>
              <a:buFont typeface="Arial"/>
              <a:buNone/>
            </a:pPr>
            <a:r>
              <a:rPr b="1" i="0" lang="en-CA" sz="2000" u="none" cap="none" strike="noStrike">
                <a:solidFill>
                  <a:srgbClr val="595959"/>
                </a:solidFill>
                <a:latin typeface="Calibri"/>
                <a:ea typeface="Calibri"/>
                <a:cs typeface="Calibri"/>
                <a:sym typeface="Calibri"/>
              </a:rPr>
              <a:t>Developing a pedagogical framework: </a:t>
            </a:r>
          </a:p>
          <a:p>
            <a:pPr indent="0" lvl="0" marL="0" marR="0" rtl="0" algn="l">
              <a:lnSpc>
                <a:spcPct val="100000"/>
              </a:lnSpc>
              <a:spcBef>
                <a:spcPts val="0"/>
              </a:spcBef>
              <a:spcAft>
                <a:spcPts val="0"/>
              </a:spcAft>
              <a:buClr>
                <a:srgbClr val="595959"/>
              </a:buClr>
              <a:buFont typeface="Arial"/>
              <a:buNone/>
            </a:pPr>
            <a:r>
              <a:rPr b="1" i="0" lang="en-CA" sz="2000" u="none" cap="none" strike="noStrike">
                <a:solidFill>
                  <a:srgbClr val="595959"/>
                </a:solidFill>
                <a:latin typeface="Calibri"/>
                <a:ea typeface="Calibri"/>
                <a:cs typeface="Calibri"/>
                <a:sym typeface="Calibri"/>
              </a:rPr>
              <a:t>WESTERN INFLUENCES</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3" name="Shape 853"/>
        <p:cNvGrpSpPr/>
        <p:nvPr/>
      </p:nvGrpSpPr>
      <p:grpSpPr>
        <a:xfrm>
          <a:off x="0" y="0"/>
          <a:ext cx="0" cy="0"/>
          <a:chOff x="0" y="0"/>
          <a:chExt cx="0" cy="0"/>
        </a:xfrm>
      </p:grpSpPr>
      <p:sp>
        <p:nvSpPr>
          <p:cNvPr id="854" name="Shape 854"/>
          <p:cNvSpPr txBox="1"/>
          <p:nvPr>
            <p:ph idx="12" type="sldNum"/>
          </p:nvPr>
        </p:nvSpPr>
        <p:spPr>
          <a:xfrm>
            <a:off x="6457951" y="4767262"/>
            <a:ext cx="2057400" cy="273900"/>
          </a:xfrm>
          <a:prstGeom prst="rect">
            <a:avLst/>
          </a:prstGeom>
          <a:noFill/>
          <a:ln>
            <a:noFill/>
          </a:ln>
        </p:spPr>
        <p:txBody>
          <a:bodyPr anchorCtr="0" anchor="ctr" bIns="34275" lIns="68575" rIns="68575" wrap="square" tIns="34275">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CA" sz="1400" u="none" cap="none" strike="noStrike">
                <a:solidFill>
                  <a:srgbClr val="000000"/>
                </a:solidFill>
                <a:latin typeface="Arial"/>
                <a:ea typeface="Arial"/>
                <a:cs typeface="Arial"/>
                <a:sym typeface="Arial"/>
              </a:rPr>
              <a:t>‹#›</a:t>
            </a:fld>
          </a:p>
        </p:txBody>
      </p:sp>
      <p:pic>
        <p:nvPicPr>
          <p:cNvPr id="855" name="Shape 855"/>
          <p:cNvPicPr preferRelativeResize="0"/>
          <p:nvPr/>
        </p:nvPicPr>
        <p:blipFill rotWithShape="1">
          <a:blip r:embed="rId3">
            <a:alphaModFix/>
          </a:blip>
          <a:srcRect b="0" l="0" r="0" t="0"/>
          <a:stretch/>
        </p:blipFill>
        <p:spPr>
          <a:xfrm>
            <a:off x="3403885" y="10718"/>
            <a:ext cx="5740200" cy="5132700"/>
          </a:xfrm>
          <a:prstGeom prst="rect">
            <a:avLst/>
          </a:prstGeom>
          <a:noFill/>
          <a:ln>
            <a:noFill/>
          </a:ln>
        </p:spPr>
      </p:pic>
      <p:sp>
        <p:nvSpPr>
          <p:cNvPr id="856" name="Shape 856"/>
          <p:cNvSpPr txBox="1"/>
          <p:nvPr/>
        </p:nvSpPr>
        <p:spPr>
          <a:xfrm>
            <a:off x="5350121" y="498291"/>
            <a:ext cx="2059800" cy="400200"/>
          </a:xfrm>
          <a:prstGeom prst="rect">
            <a:avLst/>
          </a:prstGeom>
          <a:solidFill>
            <a:schemeClr val="lt1"/>
          </a:solid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rPr b="0" i="1" lang="en-CA" sz="1000" u="none" cap="none" strike="noStrike">
                <a:solidFill>
                  <a:srgbClr val="000000"/>
                </a:solidFill>
                <a:latin typeface="Arial"/>
                <a:ea typeface="Arial"/>
                <a:cs typeface="Arial"/>
                <a:sym typeface="Arial"/>
              </a:rPr>
              <a:t>Global Academic / Training / Entrepreneurial Cultures</a:t>
            </a:r>
          </a:p>
        </p:txBody>
      </p:sp>
      <p:sp>
        <p:nvSpPr>
          <p:cNvPr id="857" name="Shape 857"/>
          <p:cNvSpPr txBox="1"/>
          <p:nvPr/>
        </p:nvSpPr>
        <p:spPr>
          <a:xfrm>
            <a:off x="7767378" y="1869221"/>
            <a:ext cx="924300" cy="708000"/>
          </a:xfrm>
          <a:prstGeom prst="rect">
            <a:avLst/>
          </a:prstGeom>
          <a:solidFill>
            <a:schemeClr val="lt1"/>
          </a:solid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rPr b="0" i="1" lang="en-CA" sz="1000" u="none" cap="none" strike="noStrike">
                <a:solidFill>
                  <a:srgbClr val="000000"/>
                </a:solidFill>
                <a:latin typeface="Arial"/>
                <a:ea typeface="Arial"/>
                <a:cs typeface="Arial"/>
                <a:sym typeface="Arial"/>
              </a:rPr>
              <a:t>Gender</a:t>
            </a:r>
          </a:p>
          <a:p>
            <a:pPr indent="0" lvl="0" marL="0" marR="0" rtl="0" algn="l">
              <a:lnSpc>
                <a:spcPct val="100000"/>
              </a:lnSpc>
              <a:spcBef>
                <a:spcPts val="0"/>
              </a:spcBef>
              <a:spcAft>
                <a:spcPts val="0"/>
              </a:spcAft>
              <a:buClr>
                <a:srgbClr val="000000"/>
              </a:buClr>
              <a:buFont typeface="Arial"/>
              <a:buNone/>
            </a:pPr>
            <a:r>
              <a:rPr b="0" i="1" lang="en-CA" sz="1000" u="none" cap="none" strike="noStrike">
                <a:solidFill>
                  <a:srgbClr val="000000"/>
                </a:solidFill>
                <a:latin typeface="Arial"/>
                <a:ea typeface="Arial"/>
                <a:cs typeface="Arial"/>
                <a:sym typeface="Arial"/>
              </a:rPr>
              <a:t>Religion</a:t>
            </a:r>
          </a:p>
          <a:p>
            <a:pPr indent="0" lvl="0" marL="0" marR="0" rtl="0" algn="l">
              <a:lnSpc>
                <a:spcPct val="100000"/>
              </a:lnSpc>
              <a:spcBef>
                <a:spcPts val="0"/>
              </a:spcBef>
              <a:spcAft>
                <a:spcPts val="0"/>
              </a:spcAft>
              <a:buClr>
                <a:srgbClr val="000000"/>
              </a:buClr>
              <a:buFont typeface="Arial"/>
              <a:buNone/>
            </a:pPr>
            <a:r>
              <a:rPr b="0" i="1" lang="en-CA" sz="1000" u="none" cap="none" strike="noStrike">
                <a:solidFill>
                  <a:srgbClr val="000000"/>
                </a:solidFill>
                <a:latin typeface="Arial"/>
                <a:ea typeface="Arial"/>
                <a:cs typeface="Arial"/>
                <a:sym typeface="Arial"/>
              </a:rPr>
              <a:t>Class</a:t>
            </a:r>
          </a:p>
          <a:p>
            <a:pPr indent="0" lvl="0" marL="0" marR="0" rtl="0" algn="l">
              <a:lnSpc>
                <a:spcPct val="100000"/>
              </a:lnSpc>
              <a:spcBef>
                <a:spcPts val="0"/>
              </a:spcBef>
              <a:spcAft>
                <a:spcPts val="0"/>
              </a:spcAft>
              <a:buClr>
                <a:srgbClr val="000000"/>
              </a:buClr>
              <a:buFont typeface="Arial"/>
              <a:buNone/>
            </a:pPr>
            <a:r>
              <a:t/>
            </a:r>
            <a:endParaRPr b="0" i="0" sz="1000" u="none" cap="none" strike="noStrike">
              <a:solidFill>
                <a:srgbClr val="000000"/>
              </a:solidFill>
              <a:latin typeface="Arial"/>
              <a:ea typeface="Arial"/>
              <a:cs typeface="Arial"/>
              <a:sym typeface="Arial"/>
            </a:endParaRPr>
          </a:p>
        </p:txBody>
      </p:sp>
      <p:sp>
        <p:nvSpPr>
          <p:cNvPr id="858" name="Shape 858"/>
          <p:cNvSpPr txBox="1"/>
          <p:nvPr/>
        </p:nvSpPr>
        <p:spPr>
          <a:xfrm>
            <a:off x="7410034" y="3276675"/>
            <a:ext cx="1105200" cy="708000"/>
          </a:xfrm>
          <a:prstGeom prst="rect">
            <a:avLst/>
          </a:prstGeom>
          <a:solidFill>
            <a:schemeClr val="lt1"/>
          </a:solid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rPr b="0" i="1" lang="en-CA" sz="1000" u="none" cap="none" strike="noStrike">
                <a:solidFill>
                  <a:srgbClr val="000000"/>
                </a:solidFill>
                <a:latin typeface="Arial"/>
                <a:ea typeface="Arial"/>
                <a:cs typeface="Arial"/>
                <a:sym typeface="Arial"/>
              </a:rPr>
              <a:t>Indigenous &amp; Ethnic Minorities </a:t>
            </a:r>
          </a:p>
          <a:p>
            <a:pPr indent="0" lvl="0" marL="0" marR="0" rtl="0" algn="l">
              <a:lnSpc>
                <a:spcPct val="100000"/>
              </a:lnSpc>
              <a:spcBef>
                <a:spcPts val="0"/>
              </a:spcBef>
              <a:spcAft>
                <a:spcPts val="0"/>
              </a:spcAft>
              <a:buClr>
                <a:srgbClr val="000000"/>
              </a:buClr>
              <a:buFont typeface="Arial"/>
              <a:buNone/>
            </a:pPr>
            <a:r>
              <a:rPr b="0" i="1" lang="en-CA" sz="1000" u="none" cap="none" strike="noStrike">
                <a:solidFill>
                  <a:srgbClr val="000000"/>
                </a:solidFill>
                <a:latin typeface="Arial"/>
                <a:ea typeface="Arial"/>
                <a:cs typeface="Arial"/>
                <a:sym typeface="Arial"/>
              </a:rPr>
              <a:t>Cultures</a:t>
            </a:r>
          </a:p>
        </p:txBody>
      </p:sp>
      <p:sp>
        <p:nvSpPr>
          <p:cNvPr id="859" name="Shape 859"/>
          <p:cNvSpPr txBox="1"/>
          <p:nvPr/>
        </p:nvSpPr>
        <p:spPr>
          <a:xfrm>
            <a:off x="4501664" y="3430566"/>
            <a:ext cx="935400" cy="400200"/>
          </a:xfrm>
          <a:prstGeom prst="rect">
            <a:avLst/>
          </a:prstGeom>
          <a:solidFill>
            <a:schemeClr val="lt1"/>
          </a:solid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rPr b="0" i="1" lang="en-CA" sz="1000" u="none" cap="none" strike="noStrike">
                <a:solidFill>
                  <a:srgbClr val="000000"/>
                </a:solidFill>
                <a:latin typeface="Arial"/>
                <a:ea typeface="Arial"/>
                <a:cs typeface="Arial"/>
                <a:sym typeface="Arial"/>
              </a:rPr>
              <a:t>Workplace </a:t>
            </a:r>
          </a:p>
          <a:p>
            <a:pPr indent="0" lvl="0" marL="0" marR="0" rtl="0" algn="l">
              <a:lnSpc>
                <a:spcPct val="100000"/>
              </a:lnSpc>
              <a:spcBef>
                <a:spcPts val="0"/>
              </a:spcBef>
              <a:spcAft>
                <a:spcPts val="0"/>
              </a:spcAft>
              <a:buClr>
                <a:srgbClr val="000000"/>
              </a:buClr>
              <a:buFont typeface="Arial"/>
              <a:buNone/>
            </a:pPr>
            <a:r>
              <a:rPr b="0" i="1" lang="en-CA" sz="1000" u="none" cap="none" strike="noStrike">
                <a:solidFill>
                  <a:srgbClr val="000000"/>
                </a:solidFill>
                <a:latin typeface="Arial"/>
                <a:ea typeface="Arial"/>
                <a:cs typeface="Arial"/>
                <a:sym typeface="Arial"/>
              </a:rPr>
              <a:t>Cultures</a:t>
            </a:r>
          </a:p>
        </p:txBody>
      </p:sp>
      <p:sp>
        <p:nvSpPr>
          <p:cNvPr id="860" name="Shape 860"/>
          <p:cNvSpPr txBox="1"/>
          <p:nvPr/>
        </p:nvSpPr>
        <p:spPr>
          <a:xfrm>
            <a:off x="3960944" y="1869225"/>
            <a:ext cx="773700" cy="400200"/>
          </a:xfrm>
          <a:prstGeom prst="rect">
            <a:avLst/>
          </a:prstGeom>
          <a:solidFill>
            <a:schemeClr val="lt1"/>
          </a:solid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rPr b="0" i="1" lang="en-CA" sz="1000" u="none" cap="none" strike="noStrike">
                <a:solidFill>
                  <a:srgbClr val="000000"/>
                </a:solidFill>
                <a:latin typeface="Arial"/>
                <a:ea typeface="Arial"/>
                <a:cs typeface="Arial"/>
                <a:sym typeface="Arial"/>
              </a:rPr>
              <a:t>Dominant</a:t>
            </a:r>
          </a:p>
          <a:p>
            <a:pPr indent="0" lvl="0" marL="0" marR="0" rtl="0" algn="l">
              <a:lnSpc>
                <a:spcPct val="100000"/>
              </a:lnSpc>
              <a:spcBef>
                <a:spcPts val="0"/>
              </a:spcBef>
              <a:spcAft>
                <a:spcPts val="0"/>
              </a:spcAft>
              <a:buClr>
                <a:srgbClr val="000000"/>
              </a:buClr>
              <a:buFont typeface="Arial"/>
              <a:buNone/>
            </a:pPr>
            <a:r>
              <a:rPr b="0" i="1" lang="en-CA" sz="1000" u="none" cap="none" strike="noStrike">
                <a:solidFill>
                  <a:srgbClr val="000000"/>
                </a:solidFill>
                <a:latin typeface="Arial"/>
                <a:ea typeface="Arial"/>
                <a:cs typeface="Arial"/>
                <a:sym typeface="Arial"/>
              </a:rPr>
              <a:t>Culture</a:t>
            </a:r>
          </a:p>
        </p:txBody>
      </p:sp>
      <p:sp>
        <p:nvSpPr>
          <p:cNvPr id="861" name="Shape 861"/>
          <p:cNvSpPr txBox="1"/>
          <p:nvPr/>
        </p:nvSpPr>
        <p:spPr>
          <a:xfrm>
            <a:off x="6722346" y="4602148"/>
            <a:ext cx="2250900" cy="400200"/>
          </a:xfrm>
          <a:prstGeom prst="rect">
            <a:avLst/>
          </a:prstGeom>
          <a:solidFill>
            <a:schemeClr val="lt1"/>
          </a:solid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rPr b="1" i="0" lang="en-CA" sz="1000" u="none" cap="none" strike="noStrike">
                <a:solidFill>
                  <a:srgbClr val="000000"/>
                </a:solidFill>
                <a:latin typeface="Arial"/>
                <a:ea typeface="Arial"/>
                <a:cs typeface="Arial"/>
                <a:sym typeface="Arial"/>
              </a:rPr>
              <a:t>Instructional Design</a:t>
            </a:r>
          </a:p>
          <a:p>
            <a:pPr indent="0" lvl="0" marL="0" marR="0" rtl="0" algn="l">
              <a:lnSpc>
                <a:spcPct val="100000"/>
              </a:lnSpc>
              <a:spcBef>
                <a:spcPts val="0"/>
              </a:spcBef>
              <a:spcAft>
                <a:spcPts val="0"/>
              </a:spcAft>
              <a:buClr>
                <a:srgbClr val="000000"/>
              </a:buClr>
              <a:buFont typeface="Arial"/>
              <a:buNone/>
            </a:pPr>
            <a:r>
              <a:t/>
            </a:r>
            <a:endParaRPr b="1" i="0" sz="1000" u="none" cap="none" strike="noStrike">
              <a:solidFill>
                <a:srgbClr val="000000"/>
              </a:solidFill>
              <a:latin typeface="Arial"/>
              <a:ea typeface="Arial"/>
              <a:cs typeface="Arial"/>
              <a:sym typeface="Arial"/>
            </a:endParaRPr>
          </a:p>
        </p:txBody>
      </p:sp>
      <p:sp>
        <p:nvSpPr>
          <p:cNvPr id="862" name="Shape 862"/>
          <p:cNvSpPr txBox="1"/>
          <p:nvPr/>
        </p:nvSpPr>
        <p:spPr>
          <a:xfrm>
            <a:off x="150728" y="1115365"/>
            <a:ext cx="3155100" cy="1539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595959"/>
              </a:buClr>
              <a:buFont typeface="Arial"/>
              <a:buNone/>
            </a:pPr>
            <a:r>
              <a:rPr b="0" i="0" lang="en-CA" sz="1400" u="none" cap="none" strike="noStrike">
                <a:solidFill>
                  <a:srgbClr val="595959"/>
                </a:solidFill>
                <a:latin typeface="Arial"/>
                <a:ea typeface="Arial"/>
                <a:cs typeface="Arial"/>
                <a:sym typeface="Arial"/>
              </a:rPr>
              <a:t>« A multiple cultural model strives for </a:t>
            </a:r>
            <a:r>
              <a:rPr b="0" i="0" lang="en-CA" sz="1400" u="none" cap="none" strike="noStrike">
                <a:solidFill>
                  <a:srgbClr val="C00000"/>
                </a:solidFill>
                <a:latin typeface="Arial"/>
                <a:ea typeface="Arial"/>
                <a:cs typeface="Arial"/>
                <a:sym typeface="Arial"/>
              </a:rPr>
              <a:t>a coherent interplay among three cultural logics</a:t>
            </a:r>
            <a:r>
              <a:rPr b="0" i="0" lang="en-CA" sz="1400" u="none" cap="none" strike="noStrike">
                <a:solidFill>
                  <a:srgbClr val="595959"/>
                </a:solidFill>
                <a:latin typeface="Arial"/>
                <a:ea typeface="Arial"/>
                <a:cs typeface="Arial"/>
                <a:sym typeface="Arial"/>
              </a:rPr>
              <a:t>: global academia or training cultures, the dominant culture and the minority cultures » </a:t>
            </a:r>
            <a:r>
              <a:rPr b="0" i="0" lang="en-CA" sz="1000" u="none" cap="none" strike="noStrike">
                <a:solidFill>
                  <a:srgbClr val="595959"/>
                </a:solidFill>
                <a:latin typeface="Arial"/>
                <a:ea typeface="Arial"/>
                <a:cs typeface="Arial"/>
                <a:sym typeface="Arial"/>
              </a:rPr>
              <a:t>(Henderson, 2008, p.136) </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595959"/>
              </a:solidFill>
              <a:latin typeface="Arial"/>
              <a:ea typeface="Arial"/>
              <a:cs typeface="Arial"/>
              <a:sym typeface="Arial"/>
            </a:endParaRPr>
          </a:p>
        </p:txBody>
      </p:sp>
      <p:sp>
        <p:nvSpPr>
          <p:cNvPr id="863" name="Shape 863"/>
          <p:cNvSpPr txBox="1"/>
          <p:nvPr/>
        </p:nvSpPr>
        <p:spPr>
          <a:xfrm>
            <a:off x="181211" y="2783392"/>
            <a:ext cx="3155100" cy="22467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595959"/>
              </a:buClr>
              <a:buFont typeface="Arial"/>
              <a:buNone/>
            </a:pPr>
            <a:r>
              <a:rPr b="0" i="0" lang="en-CA" sz="1400" u="none" cap="none" strike="noStrike">
                <a:solidFill>
                  <a:srgbClr val="595959"/>
                </a:solidFill>
                <a:latin typeface="Arial"/>
                <a:ea typeface="Arial"/>
                <a:cs typeface="Arial"/>
                <a:sym typeface="Arial"/>
              </a:rPr>
              <a:t>In this model learning materials and activities </a:t>
            </a:r>
            <a:r>
              <a:rPr b="0" i="0" lang="en-CA" sz="1400" u="none" cap="none" strike="noStrike">
                <a:solidFill>
                  <a:srgbClr val="C00000"/>
                </a:solidFill>
                <a:latin typeface="Arial"/>
                <a:ea typeface="Arial"/>
                <a:cs typeface="Arial"/>
                <a:sym typeface="Arial"/>
              </a:rPr>
              <a:t>centred on epistemological pluralism </a:t>
            </a:r>
            <a:r>
              <a:rPr b="0" i="0" lang="en-CA" sz="1400" u="none" cap="none" strike="noStrike">
                <a:solidFill>
                  <a:srgbClr val="595959"/>
                </a:solidFill>
                <a:latin typeface="Arial"/>
                <a:ea typeface="Arial"/>
                <a:cs typeface="Arial"/>
                <a:sym typeface="Arial"/>
              </a:rPr>
              <a:t>help raise students’ awareness of cultural diversity and allow them to </a:t>
            </a:r>
            <a:r>
              <a:rPr b="0" i="0" lang="en-CA" sz="1400" u="none" cap="none" strike="noStrike">
                <a:solidFill>
                  <a:srgbClr val="C00000"/>
                </a:solidFill>
                <a:latin typeface="Arial"/>
                <a:ea typeface="Arial"/>
                <a:cs typeface="Arial"/>
                <a:sym typeface="Arial"/>
              </a:rPr>
              <a:t>co-construct</a:t>
            </a:r>
            <a:r>
              <a:rPr b="0" i="0" lang="en-CA" sz="1400" u="none" cap="none" strike="noStrike">
                <a:solidFill>
                  <a:srgbClr val="595959"/>
                </a:solidFill>
                <a:latin typeface="Arial"/>
                <a:ea typeface="Arial"/>
                <a:cs typeface="Arial"/>
                <a:sym typeface="Arial"/>
              </a:rPr>
              <a:t>, in their interaction with their peers, a learning space where multiple cultural perspectives are made </a:t>
            </a:r>
            <a:r>
              <a:rPr b="0" i="0" lang="en-CA" sz="1400" u="sng" cap="none" strike="noStrike">
                <a:solidFill>
                  <a:srgbClr val="C00000"/>
                </a:solidFill>
                <a:latin typeface="Arial"/>
                <a:ea typeface="Arial"/>
                <a:cs typeface="Arial"/>
                <a:sym typeface="Arial"/>
              </a:rPr>
              <a:t>visible</a:t>
            </a:r>
            <a:r>
              <a:rPr b="0" i="0" lang="en-CA" sz="1400" u="none" cap="none" strike="noStrike">
                <a:solidFill>
                  <a:srgbClr val="595959"/>
                </a:solidFill>
                <a:latin typeface="Arial"/>
                <a:ea typeface="Arial"/>
                <a:cs typeface="Arial"/>
                <a:sym typeface="Arial"/>
              </a:rPr>
              <a:t> and </a:t>
            </a:r>
            <a:r>
              <a:rPr b="0" i="0" lang="en-CA" sz="1400" u="sng" cap="none" strike="noStrike">
                <a:solidFill>
                  <a:srgbClr val="C00000"/>
                </a:solidFill>
                <a:latin typeface="Arial"/>
                <a:ea typeface="Arial"/>
                <a:cs typeface="Arial"/>
                <a:sym typeface="Arial"/>
              </a:rPr>
              <a:t>debatable</a:t>
            </a:r>
            <a:r>
              <a:rPr b="0" i="0" lang="en-CA" sz="1400" u="none" cap="none" strike="noStrike">
                <a:solidFill>
                  <a:srgbClr val="595959"/>
                </a:solidFill>
                <a:latin typeface="Arial"/>
                <a:ea typeface="Arial"/>
                <a:cs typeface="Arial"/>
                <a:sym typeface="Arial"/>
              </a:rPr>
              <a:t>.</a:t>
            </a:r>
            <a:r>
              <a:rPr b="0" i="0" lang="en-CA" sz="1200" u="none" cap="none" strike="noStrike">
                <a:solidFill>
                  <a:srgbClr val="595959"/>
                </a:solidFill>
                <a:latin typeface="Arial"/>
                <a:ea typeface="Arial"/>
                <a:cs typeface="Arial"/>
                <a:sym typeface="Arial"/>
              </a:rPr>
              <a:t>  </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595959"/>
              </a:solidFill>
              <a:latin typeface="Arial"/>
              <a:ea typeface="Arial"/>
              <a:cs typeface="Arial"/>
              <a:sym typeface="Arial"/>
            </a:endParaRPr>
          </a:p>
        </p:txBody>
      </p:sp>
      <p:sp>
        <p:nvSpPr>
          <p:cNvPr id="864" name="Shape 864"/>
          <p:cNvSpPr txBox="1"/>
          <p:nvPr/>
        </p:nvSpPr>
        <p:spPr>
          <a:xfrm>
            <a:off x="3607362" y="170820"/>
            <a:ext cx="3637500" cy="276900"/>
          </a:xfrm>
          <a:prstGeom prst="rect">
            <a:avLst/>
          </a:prstGeom>
          <a:solidFill>
            <a:schemeClr val="lt1"/>
          </a:solid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rPr b="1" i="0" lang="en-CA" sz="1400" u="none" cap="none" strike="noStrike">
                <a:solidFill>
                  <a:srgbClr val="000000"/>
                </a:solidFill>
                <a:latin typeface="Calibri"/>
                <a:ea typeface="Calibri"/>
                <a:cs typeface="Calibri"/>
                <a:sym typeface="Calibri"/>
              </a:rPr>
              <a:t>Standpoint Epistemologies, </a:t>
            </a:r>
            <a:r>
              <a:rPr b="0" i="0" lang="en-CA" sz="1000" u="none" cap="none" strike="noStrike">
                <a:solidFill>
                  <a:srgbClr val="000000"/>
                </a:solidFill>
                <a:latin typeface="Arial"/>
                <a:ea typeface="Arial"/>
                <a:cs typeface="Arial"/>
                <a:sym typeface="Arial"/>
              </a:rPr>
              <a:t>Henderson, 2007, p.136</a:t>
            </a:r>
          </a:p>
        </p:txBody>
      </p:sp>
      <p:sp>
        <p:nvSpPr>
          <p:cNvPr id="865" name="Shape 865"/>
          <p:cNvSpPr txBox="1"/>
          <p:nvPr/>
        </p:nvSpPr>
        <p:spPr>
          <a:xfrm>
            <a:off x="150722" y="170820"/>
            <a:ext cx="3064800" cy="5847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595959"/>
              </a:buClr>
              <a:buFont typeface="Arial"/>
              <a:buNone/>
            </a:pPr>
            <a:r>
              <a:rPr b="1" i="0" lang="en-CA" sz="2000" u="none" cap="none" strike="noStrike">
                <a:solidFill>
                  <a:srgbClr val="595959"/>
                </a:solidFill>
                <a:latin typeface="Calibri"/>
                <a:ea typeface="Calibri"/>
                <a:cs typeface="Calibri"/>
                <a:sym typeface="Calibri"/>
              </a:rPr>
              <a:t>Multiple Cultures Model</a:t>
            </a:r>
          </a:p>
          <a:p>
            <a:pPr indent="0" lvl="0" marL="0" marR="0" rtl="0" algn="l">
              <a:lnSpc>
                <a:spcPct val="100000"/>
              </a:lnSpc>
              <a:spcBef>
                <a:spcPts val="0"/>
              </a:spcBef>
              <a:spcAft>
                <a:spcPts val="0"/>
              </a:spcAft>
              <a:buClr>
                <a:srgbClr val="595959"/>
              </a:buClr>
              <a:buFont typeface="Arial"/>
              <a:buNone/>
            </a:pPr>
            <a:r>
              <a:rPr b="1" i="0" lang="en-CA" sz="1600" u="none" cap="none" strike="noStrike">
                <a:solidFill>
                  <a:srgbClr val="595959"/>
                </a:solidFill>
                <a:latin typeface="Calibri"/>
                <a:ea typeface="Calibri"/>
                <a:cs typeface="Calibri"/>
                <a:sym typeface="Calibri"/>
              </a:rPr>
              <a:t>(Henderson, 2007)</a:t>
            </a:r>
          </a:p>
        </p:txBody>
      </p:sp>
      <p:sp>
        <p:nvSpPr>
          <p:cNvPr id="866" name="Shape 866"/>
          <p:cNvSpPr/>
          <p:nvPr/>
        </p:nvSpPr>
        <p:spPr>
          <a:xfrm>
            <a:off x="150728" y="1036320"/>
            <a:ext cx="3155100" cy="1452900"/>
          </a:xfrm>
          <a:prstGeom prst="roundRect">
            <a:avLst>
              <a:gd fmla="val 16667" name="adj"/>
            </a:avLst>
          </a:prstGeom>
          <a:noFill/>
          <a:ln cap="flat" cmpd="sng" w="25400">
            <a:solidFill>
              <a:srgbClr val="FF0000"/>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867" name="Shape 867"/>
          <p:cNvSpPr/>
          <p:nvPr/>
        </p:nvSpPr>
        <p:spPr>
          <a:xfrm>
            <a:off x="150728" y="2733294"/>
            <a:ext cx="3155100" cy="2143500"/>
          </a:xfrm>
          <a:prstGeom prst="roundRect">
            <a:avLst>
              <a:gd fmla="val 16667" name="adj"/>
            </a:avLst>
          </a:prstGeom>
          <a:noFill/>
          <a:ln cap="flat" cmpd="sng" w="25400">
            <a:solidFill>
              <a:srgbClr val="FFC000"/>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868" name="Shape 868"/>
          <p:cNvSpPr txBox="1"/>
          <p:nvPr/>
        </p:nvSpPr>
        <p:spPr>
          <a:xfrm>
            <a:off x="4893323" y="4092776"/>
            <a:ext cx="3064800" cy="365700"/>
          </a:xfrm>
          <a:prstGeom prst="rect">
            <a:avLst/>
          </a:prstGeom>
          <a:solidFill>
            <a:srgbClr val="FFFFFF"/>
          </a:solid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2" name="Shape 872"/>
        <p:cNvGrpSpPr/>
        <p:nvPr/>
      </p:nvGrpSpPr>
      <p:grpSpPr>
        <a:xfrm>
          <a:off x="0" y="0"/>
          <a:ext cx="0" cy="0"/>
          <a:chOff x="0" y="0"/>
          <a:chExt cx="0" cy="0"/>
        </a:xfrm>
      </p:grpSpPr>
      <p:sp>
        <p:nvSpPr>
          <p:cNvPr id="873" name="Shape 873"/>
          <p:cNvSpPr txBox="1"/>
          <p:nvPr>
            <p:ph idx="12" type="sldNum"/>
          </p:nvPr>
        </p:nvSpPr>
        <p:spPr>
          <a:xfrm>
            <a:off x="6457951" y="4767262"/>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1100" u="none" cap="none" strike="noStrike">
                <a:solidFill>
                  <a:srgbClr val="888888"/>
                </a:solidFill>
                <a:latin typeface="Calibri"/>
                <a:ea typeface="Calibri"/>
                <a:cs typeface="Calibri"/>
                <a:sym typeface="Calibri"/>
              </a:rPr>
              <a:t>‹#›</a:t>
            </a:fld>
          </a:p>
        </p:txBody>
      </p:sp>
      <p:pic>
        <p:nvPicPr>
          <p:cNvPr id="874" name="Shape 874"/>
          <p:cNvPicPr preferRelativeResize="0"/>
          <p:nvPr/>
        </p:nvPicPr>
        <p:blipFill rotWithShape="1">
          <a:blip r:embed="rId3">
            <a:alphaModFix/>
          </a:blip>
          <a:srcRect b="0" l="0" r="0" t="16881"/>
          <a:stretch/>
        </p:blipFill>
        <p:spPr>
          <a:xfrm>
            <a:off x="3538636" y="205592"/>
            <a:ext cx="5605500" cy="4079700"/>
          </a:xfrm>
          <a:prstGeom prst="rect">
            <a:avLst/>
          </a:prstGeom>
          <a:noFill/>
          <a:ln>
            <a:noFill/>
          </a:ln>
        </p:spPr>
      </p:pic>
      <p:sp>
        <p:nvSpPr>
          <p:cNvPr id="875" name="Shape 875"/>
          <p:cNvSpPr txBox="1"/>
          <p:nvPr/>
        </p:nvSpPr>
        <p:spPr>
          <a:xfrm>
            <a:off x="287308" y="2469339"/>
            <a:ext cx="3076200" cy="18159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595959"/>
              </a:buClr>
              <a:buFont typeface="Arial"/>
              <a:buNone/>
            </a:pPr>
            <a:r>
              <a:rPr b="0" i="1" lang="en-CA" sz="1400" u="none" cap="none" strike="noStrike">
                <a:solidFill>
                  <a:srgbClr val="595959"/>
                </a:solidFill>
                <a:latin typeface="Arial"/>
                <a:ea typeface="Arial"/>
                <a:cs typeface="Arial"/>
                <a:sym typeface="Arial"/>
              </a:rPr>
              <a:t>“The framework of the Medicine Wheel is based on the sacredness of the number four. […] </a:t>
            </a:r>
            <a:r>
              <a:rPr b="0" i="1" lang="en-CA" sz="1400" u="none" cap="none" strike="noStrike">
                <a:solidFill>
                  <a:srgbClr val="C00000"/>
                </a:solidFill>
                <a:latin typeface="Arial"/>
                <a:ea typeface="Arial"/>
                <a:cs typeface="Arial"/>
                <a:sym typeface="Arial"/>
              </a:rPr>
              <a:t>Movement in the Medicine Wheel is based in natural rhythms</a:t>
            </a:r>
            <a:r>
              <a:rPr b="0" i="1" lang="en-CA" sz="1400" u="none" cap="none" strike="noStrike">
                <a:solidFill>
                  <a:srgbClr val="595959"/>
                </a:solidFill>
                <a:latin typeface="Arial"/>
                <a:ea typeface="Arial"/>
                <a:cs typeface="Arial"/>
                <a:sym typeface="Arial"/>
              </a:rPr>
              <a:t> such as in moving through seasons, through life stages or through the cycle of day.” </a:t>
            </a:r>
            <a:r>
              <a:rPr b="0" i="0" lang="en-CA" sz="1400" u="none" cap="none" strike="noStrike">
                <a:solidFill>
                  <a:srgbClr val="595959"/>
                </a:solidFill>
                <a:latin typeface="Arial"/>
                <a:ea typeface="Arial"/>
                <a:cs typeface="Arial"/>
                <a:sym typeface="Arial"/>
              </a:rPr>
              <a:t>(LaFever, 2017, p. 173) </a:t>
            </a:r>
          </a:p>
        </p:txBody>
      </p:sp>
      <p:sp>
        <p:nvSpPr>
          <p:cNvPr id="876" name="Shape 876"/>
          <p:cNvSpPr/>
          <p:nvPr/>
        </p:nvSpPr>
        <p:spPr>
          <a:xfrm>
            <a:off x="239715" y="1121433"/>
            <a:ext cx="3415500" cy="954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595959"/>
              </a:buClr>
              <a:buFont typeface="Arial"/>
              <a:buNone/>
            </a:pPr>
            <a:r>
              <a:rPr b="0" i="1" lang="en-CA" sz="1400" u="none" cap="none" strike="noStrike">
                <a:solidFill>
                  <a:srgbClr val="595959"/>
                </a:solidFill>
                <a:latin typeface="Arial"/>
                <a:ea typeface="Arial"/>
                <a:cs typeface="Arial"/>
                <a:sym typeface="Arial"/>
              </a:rPr>
              <a:t>All things, material and spiritual, are </a:t>
            </a:r>
            <a:r>
              <a:rPr b="0" i="1" lang="en-CA" sz="1400" u="none" cap="none" strike="noStrike">
                <a:solidFill>
                  <a:srgbClr val="C00000"/>
                </a:solidFill>
                <a:latin typeface="Arial"/>
                <a:ea typeface="Arial"/>
                <a:cs typeface="Arial"/>
                <a:sym typeface="Arial"/>
              </a:rPr>
              <a:t>interconnected and interdependent in a circular pattern </a:t>
            </a:r>
            <a:r>
              <a:rPr b="0" i="1" lang="en-CA" sz="1400" u="none" cap="none" strike="noStrike">
                <a:solidFill>
                  <a:srgbClr val="595959"/>
                </a:solidFill>
                <a:latin typeface="Arial"/>
                <a:ea typeface="Arial"/>
                <a:cs typeface="Arial"/>
                <a:sym typeface="Arial"/>
              </a:rPr>
              <a:t>of the cycles of nature”. (Leik, 2009, p.19)</a:t>
            </a:r>
          </a:p>
        </p:txBody>
      </p:sp>
      <p:sp>
        <p:nvSpPr>
          <p:cNvPr id="877" name="Shape 877"/>
          <p:cNvSpPr/>
          <p:nvPr/>
        </p:nvSpPr>
        <p:spPr>
          <a:xfrm>
            <a:off x="287311" y="2469339"/>
            <a:ext cx="3163800" cy="1899000"/>
          </a:xfrm>
          <a:prstGeom prst="roundRect">
            <a:avLst>
              <a:gd fmla="val 16667" name="adj"/>
            </a:avLst>
          </a:prstGeom>
          <a:noFill/>
          <a:ln cap="flat" cmpd="sng" w="25400">
            <a:solidFill>
              <a:srgbClr val="FFC000"/>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878" name="Shape 878"/>
          <p:cNvSpPr/>
          <p:nvPr/>
        </p:nvSpPr>
        <p:spPr>
          <a:xfrm>
            <a:off x="287311" y="1162962"/>
            <a:ext cx="3163800" cy="954000"/>
          </a:xfrm>
          <a:prstGeom prst="roundRect">
            <a:avLst>
              <a:gd fmla="val 16667" name="adj"/>
            </a:avLst>
          </a:prstGeom>
          <a:noFill/>
          <a:ln cap="flat" cmpd="sng" w="25400">
            <a:solidFill>
              <a:srgbClr val="FF0000"/>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879" name="Shape 879"/>
          <p:cNvSpPr txBox="1"/>
          <p:nvPr/>
        </p:nvSpPr>
        <p:spPr>
          <a:xfrm>
            <a:off x="239715" y="254237"/>
            <a:ext cx="4397700" cy="646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595959"/>
              </a:buClr>
              <a:buFont typeface="Arial"/>
              <a:buNone/>
            </a:pPr>
            <a:r>
              <a:rPr b="1" i="0" lang="en-CA" sz="2000" u="none" cap="none" strike="noStrike">
                <a:solidFill>
                  <a:srgbClr val="595959"/>
                </a:solidFill>
                <a:latin typeface="Calibri"/>
                <a:ea typeface="Calibri"/>
                <a:cs typeface="Calibri"/>
                <a:sym typeface="Calibri"/>
              </a:rPr>
              <a:t>Developing a pedagogical framework: INDIGENOUS  EPISTEMOLOGY</a:t>
            </a:r>
          </a:p>
        </p:txBody>
      </p:sp>
      <p:sp>
        <p:nvSpPr>
          <p:cNvPr id="880" name="Shape 880"/>
          <p:cNvSpPr txBox="1"/>
          <p:nvPr/>
        </p:nvSpPr>
        <p:spPr>
          <a:xfrm>
            <a:off x="3606229" y="4314270"/>
            <a:ext cx="5537700" cy="523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Font typeface="Calibri"/>
              <a:buNone/>
            </a:pPr>
            <a:r>
              <a:rPr b="1" i="0" lang="en-CA" sz="1400" u="none" cap="none" strike="noStrike">
                <a:solidFill>
                  <a:schemeClr val="dk1"/>
                </a:solidFill>
                <a:latin typeface="Calibri"/>
                <a:ea typeface="Calibri"/>
                <a:cs typeface="Calibri"/>
                <a:sym typeface="Calibri"/>
              </a:rPr>
              <a:t>Dans la langue crie, le cercle d’influences s’appelle ‘pimatisiwin’, mot qui signifie “vie” (</a:t>
            </a:r>
            <a:r>
              <a:rPr b="1" i="0" lang="en-CA" sz="1400" u="none" cap="none" strike="noStrike">
                <a:solidFill>
                  <a:srgbClr val="000000"/>
                </a:solidFill>
                <a:latin typeface="Calibri"/>
                <a:ea typeface="Calibri"/>
                <a:cs typeface="Calibri"/>
                <a:sym typeface="Calibri"/>
              </a:rPr>
              <a:t>Education et Recherche Manitoba, </a:t>
            </a:r>
            <a:r>
              <a:rPr b="1" i="0" lang="en-CA" sz="1400" u="none" cap="none" strike="noStrike">
                <a:solidFill>
                  <a:schemeClr val="dk1"/>
                </a:solidFill>
                <a:latin typeface="Calibri"/>
                <a:ea typeface="Calibri"/>
                <a:cs typeface="Calibri"/>
                <a:sym typeface="Calibri"/>
              </a:rPr>
              <a:t>2003, p.9) </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4" name="Shape 884"/>
        <p:cNvGrpSpPr/>
        <p:nvPr/>
      </p:nvGrpSpPr>
      <p:grpSpPr>
        <a:xfrm>
          <a:off x="0" y="0"/>
          <a:ext cx="0" cy="0"/>
          <a:chOff x="0" y="0"/>
          <a:chExt cx="0" cy="0"/>
        </a:xfrm>
      </p:grpSpPr>
      <p:sp>
        <p:nvSpPr>
          <p:cNvPr id="885" name="Shape 885"/>
          <p:cNvSpPr txBox="1"/>
          <p:nvPr>
            <p:ph type="title"/>
          </p:nvPr>
        </p:nvSpPr>
        <p:spPr>
          <a:xfrm>
            <a:off x="289231" y="174596"/>
            <a:ext cx="8592900" cy="994200"/>
          </a:xfrm>
          <a:prstGeom prst="rect">
            <a:avLst/>
          </a:prstGeom>
          <a:noFill/>
          <a:ln>
            <a:noFill/>
          </a:ln>
        </p:spPr>
        <p:txBody>
          <a:bodyPr anchorCtr="0" anchor="ctr" bIns="34275" lIns="68575" rIns="68575" wrap="square" tIns="34275">
            <a:noAutofit/>
          </a:bodyPr>
          <a:lstStyle/>
          <a:p>
            <a:pPr indent="0" lvl="0" marL="0" marR="0" rtl="0" algn="l">
              <a:lnSpc>
                <a:spcPct val="90000"/>
              </a:lnSpc>
              <a:spcBef>
                <a:spcPts val="0"/>
              </a:spcBef>
              <a:spcAft>
                <a:spcPts val="0"/>
              </a:spcAft>
              <a:buClr>
                <a:schemeClr val="dk1"/>
              </a:buClr>
              <a:buFont typeface="Calibri"/>
              <a:buNone/>
            </a:pPr>
            <a:br>
              <a:rPr b="1" i="0" lang="en-CA" sz="2400" u="none" cap="none" strike="noStrike">
                <a:solidFill>
                  <a:srgbClr val="595959"/>
                </a:solidFill>
                <a:latin typeface="Calibri"/>
                <a:ea typeface="Calibri"/>
                <a:cs typeface="Calibri"/>
                <a:sym typeface="Calibri"/>
              </a:rPr>
            </a:br>
            <a:r>
              <a:rPr b="1" i="0" lang="en-CA" sz="2400" u="none" cap="none" strike="noStrike">
                <a:solidFill>
                  <a:srgbClr val="595959"/>
                </a:solidFill>
                <a:latin typeface="Calibri"/>
                <a:ea typeface="Calibri"/>
                <a:cs typeface="Calibri"/>
                <a:sym typeface="Calibri"/>
              </a:rPr>
              <a:t>A Pedagogical Framework Fusing Indigenous and Western Epistemologies</a:t>
            </a:r>
            <a:br>
              <a:rPr b="1" i="0" lang="en-CA" sz="2400" u="none" cap="none" strike="noStrike">
                <a:solidFill>
                  <a:srgbClr val="595959"/>
                </a:solidFill>
                <a:latin typeface="Calibri"/>
                <a:ea typeface="Calibri"/>
                <a:cs typeface="Calibri"/>
                <a:sym typeface="Calibri"/>
              </a:rPr>
            </a:br>
          </a:p>
        </p:txBody>
      </p:sp>
      <p:sp>
        <p:nvSpPr>
          <p:cNvPr id="886" name="Shape 886"/>
          <p:cNvSpPr txBox="1"/>
          <p:nvPr>
            <p:ph idx="1" type="body"/>
          </p:nvPr>
        </p:nvSpPr>
        <p:spPr>
          <a:xfrm>
            <a:off x="628652" y="1369216"/>
            <a:ext cx="7886700" cy="3263400"/>
          </a:xfrm>
          <a:prstGeom prst="rect">
            <a:avLst/>
          </a:prstGeom>
          <a:noFill/>
          <a:ln>
            <a:noFill/>
          </a:ln>
        </p:spPr>
        <p:txBody>
          <a:bodyPr anchorCtr="0" anchor="t" bIns="34275" lIns="68575" rIns="68575" wrap="square" tIns="34275">
            <a:noAutofit/>
          </a:bodyPr>
          <a:lstStyle/>
          <a:p>
            <a:pPr indent="-177800" lvl="0" marL="177800" marR="0" rtl="0" algn="l">
              <a:lnSpc>
                <a:spcPct val="90000"/>
              </a:lnSpc>
              <a:spcBef>
                <a:spcPts val="0"/>
              </a:spcBef>
              <a:spcAft>
                <a:spcPts val="0"/>
              </a:spcAft>
              <a:buClr>
                <a:schemeClr val="dk1"/>
              </a:buClr>
              <a:buFont typeface="Arial"/>
              <a:buNone/>
            </a:pPr>
            <a:r>
              <a:t/>
            </a:r>
            <a:endParaRPr b="0" i="0" sz="1200" u="none" cap="none" strike="noStrike">
              <a:solidFill>
                <a:schemeClr val="dk1"/>
              </a:solidFill>
              <a:latin typeface="Calibri"/>
              <a:ea typeface="Calibri"/>
              <a:cs typeface="Calibri"/>
              <a:sym typeface="Calibri"/>
            </a:endParaRPr>
          </a:p>
          <a:p>
            <a:pPr indent="-177800" lvl="0" marL="177800" marR="0" rtl="0" algn="l">
              <a:lnSpc>
                <a:spcPct val="90000"/>
              </a:lnSpc>
              <a:spcBef>
                <a:spcPts val="0"/>
              </a:spcBef>
              <a:spcAft>
                <a:spcPts val="0"/>
              </a:spcAft>
              <a:buClr>
                <a:schemeClr val="dk1"/>
              </a:buClr>
              <a:buFont typeface="Arial"/>
              <a:buNone/>
            </a:pPr>
            <a:r>
              <a:t/>
            </a:r>
            <a:endParaRPr b="0" i="0" sz="1200" u="none" cap="none" strike="noStrike">
              <a:solidFill>
                <a:schemeClr val="dk1"/>
              </a:solidFill>
              <a:latin typeface="Calibri"/>
              <a:ea typeface="Calibri"/>
              <a:cs typeface="Calibri"/>
              <a:sym typeface="Calibri"/>
            </a:endParaRPr>
          </a:p>
          <a:p>
            <a:pPr indent="-177800" lvl="0" marL="177800" marR="0" rtl="0" algn="l">
              <a:lnSpc>
                <a:spcPct val="90000"/>
              </a:lnSpc>
              <a:spcBef>
                <a:spcPts val="0"/>
              </a:spcBef>
              <a:spcAft>
                <a:spcPts val="0"/>
              </a:spcAft>
              <a:buClr>
                <a:schemeClr val="dk1"/>
              </a:buClr>
              <a:buFont typeface="Arial"/>
              <a:buNone/>
            </a:pPr>
            <a:r>
              <a:t/>
            </a:r>
            <a:endParaRPr b="0" i="0" sz="1200" u="none" cap="none" strike="noStrike">
              <a:solidFill>
                <a:schemeClr val="dk1"/>
              </a:solidFill>
              <a:latin typeface="Calibri"/>
              <a:ea typeface="Calibri"/>
              <a:cs typeface="Calibri"/>
              <a:sym typeface="Calibri"/>
            </a:endParaRPr>
          </a:p>
          <a:p>
            <a:pPr indent="-177800" lvl="0" marL="177800" marR="0" rtl="0" algn="l">
              <a:lnSpc>
                <a:spcPct val="90000"/>
              </a:lnSpc>
              <a:spcBef>
                <a:spcPts val="0"/>
              </a:spcBef>
              <a:spcAft>
                <a:spcPts val="0"/>
              </a:spcAft>
              <a:buClr>
                <a:schemeClr val="dk1"/>
              </a:buClr>
              <a:buFont typeface="Arial"/>
              <a:buNone/>
            </a:pPr>
            <a:r>
              <a:t/>
            </a:r>
            <a:endParaRPr b="0" i="0" sz="1200" u="none" cap="none" strike="noStrike">
              <a:solidFill>
                <a:schemeClr val="dk1"/>
              </a:solidFill>
              <a:latin typeface="Calibri"/>
              <a:ea typeface="Calibri"/>
              <a:cs typeface="Calibri"/>
              <a:sym typeface="Calibri"/>
            </a:endParaRPr>
          </a:p>
        </p:txBody>
      </p:sp>
      <p:grpSp>
        <p:nvGrpSpPr>
          <p:cNvPr id="887" name="Shape 887"/>
          <p:cNvGrpSpPr/>
          <p:nvPr/>
        </p:nvGrpSpPr>
        <p:grpSpPr>
          <a:xfrm>
            <a:off x="4632425" y="989100"/>
            <a:ext cx="4376760" cy="4103659"/>
            <a:chOff x="4632833" y="1039859"/>
            <a:chExt cx="3733800" cy="3777300"/>
          </a:xfrm>
        </p:grpSpPr>
        <p:pic>
          <p:nvPicPr>
            <p:cNvPr descr="http://www.anishinaabemdaa.com/images/graphics/medicine-wheel425.gif" id="888" name="Shape 888"/>
            <p:cNvPicPr preferRelativeResize="0"/>
            <p:nvPr/>
          </p:nvPicPr>
          <p:blipFill rotWithShape="1">
            <a:blip r:embed="rId3">
              <a:alphaModFix/>
            </a:blip>
            <a:srcRect b="0" l="0" r="0" t="0"/>
            <a:stretch/>
          </p:blipFill>
          <p:spPr>
            <a:xfrm>
              <a:off x="4632833" y="1039859"/>
              <a:ext cx="3733800" cy="3777300"/>
            </a:xfrm>
            <a:prstGeom prst="rect">
              <a:avLst/>
            </a:prstGeom>
            <a:noFill/>
            <a:ln>
              <a:noFill/>
            </a:ln>
          </p:spPr>
        </p:pic>
        <p:grpSp>
          <p:nvGrpSpPr>
            <p:cNvPr id="889" name="Shape 889"/>
            <p:cNvGrpSpPr/>
            <p:nvPr/>
          </p:nvGrpSpPr>
          <p:grpSpPr>
            <a:xfrm>
              <a:off x="4940318" y="1386608"/>
              <a:ext cx="3146075" cy="3118119"/>
              <a:chOff x="4940318" y="1386608"/>
              <a:chExt cx="3146075" cy="3118119"/>
            </a:xfrm>
          </p:grpSpPr>
          <p:sp>
            <p:nvSpPr>
              <p:cNvPr id="890" name="Shape 890"/>
              <p:cNvSpPr txBox="1"/>
              <p:nvPr/>
            </p:nvSpPr>
            <p:spPr>
              <a:xfrm>
                <a:off x="5532332" y="1386608"/>
                <a:ext cx="2001600" cy="4155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rPr b="1" i="0" lang="en-CA" sz="1050" u="none" cap="none" strike="noStrike">
                    <a:solidFill>
                      <a:srgbClr val="000000"/>
                    </a:solidFill>
                    <a:latin typeface="Arial"/>
                    <a:ea typeface="Arial"/>
                    <a:cs typeface="Arial"/>
                    <a:sym typeface="Arial"/>
                  </a:rPr>
                  <a:t>Mind</a:t>
                </a:r>
              </a:p>
              <a:p>
                <a:pPr indent="0" lvl="0" marL="0" marR="0" rtl="0" algn="ctr">
                  <a:lnSpc>
                    <a:spcPct val="100000"/>
                  </a:lnSpc>
                  <a:spcBef>
                    <a:spcPts val="0"/>
                  </a:spcBef>
                  <a:spcAft>
                    <a:spcPts val="0"/>
                  </a:spcAft>
                  <a:buClr>
                    <a:srgbClr val="000000"/>
                  </a:buClr>
                  <a:buFont typeface="Arial"/>
                  <a:buNone/>
                </a:pPr>
                <a:r>
                  <a:rPr b="1" i="0" lang="en-CA" sz="1050" u="none" cap="none" strike="noStrike">
                    <a:solidFill>
                      <a:srgbClr val="000000"/>
                    </a:solidFill>
                    <a:latin typeface="Arial"/>
                    <a:ea typeface="Arial"/>
                    <a:cs typeface="Arial"/>
                    <a:sym typeface="Arial"/>
                  </a:rPr>
                  <a:t>Decisions</a:t>
                </a:r>
              </a:p>
            </p:txBody>
          </p:sp>
          <p:sp>
            <p:nvSpPr>
              <p:cNvPr id="891" name="Shape 891"/>
              <p:cNvSpPr txBox="1"/>
              <p:nvPr/>
            </p:nvSpPr>
            <p:spPr>
              <a:xfrm>
                <a:off x="5454844" y="1763471"/>
                <a:ext cx="2194500" cy="4155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rPr b="0" i="0" lang="en-CA" sz="1050" u="none" cap="none" strike="noStrike">
                    <a:solidFill>
                      <a:srgbClr val="000000"/>
                    </a:solidFill>
                    <a:latin typeface="Arial"/>
                    <a:ea typeface="Arial"/>
                    <a:cs typeface="Arial"/>
                    <a:sym typeface="Arial"/>
                  </a:rPr>
                  <a:t>Focus on Metalinguistic and Metacognitive Awareness</a:t>
                </a:r>
              </a:p>
            </p:txBody>
          </p:sp>
          <p:sp>
            <p:nvSpPr>
              <p:cNvPr id="892" name="Shape 892"/>
              <p:cNvSpPr txBox="1"/>
              <p:nvPr/>
            </p:nvSpPr>
            <p:spPr>
              <a:xfrm rot="-5400000">
                <a:off x="4754168" y="2762580"/>
                <a:ext cx="880200" cy="5079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1"/>
                  </a:buClr>
                  <a:buFont typeface="Arial"/>
                  <a:buNone/>
                </a:pPr>
                <a:r>
                  <a:rPr b="1" i="0" lang="en-CA" sz="1050" u="none" cap="none" strike="noStrike">
                    <a:solidFill>
                      <a:schemeClr val="lt1"/>
                    </a:solidFill>
                    <a:latin typeface="Arial"/>
                    <a:ea typeface="Arial"/>
                    <a:cs typeface="Arial"/>
                    <a:sym typeface="Arial"/>
                  </a:rPr>
                  <a:t>Body</a:t>
                </a:r>
              </a:p>
              <a:p>
                <a:pPr indent="0" lvl="0" marL="0" marR="0" rtl="0" algn="ctr">
                  <a:lnSpc>
                    <a:spcPct val="100000"/>
                  </a:lnSpc>
                  <a:spcBef>
                    <a:spcPts val="0"/>
                  </a:spcBef>
                  <a:spcAft>
                    <a:spcPts val="0"/>
                  </a:spcAft>
                  <a:buClr>
                    <a:schemeClr val="lt1"/>
                  </a:buClr>
                  <a:buFont typeface="Arial"/>
                  <a:buNone/>
                </a:pPr>
                <a:r>
                  <a:rPr b="1" i="0" lang="en-CA" sz="1050" u="none" cap="none" strike="noStrike">
                    <a:solidFill>
                      <a:schemeClr val="lt1"/>
                    </a:solidFill>
                    <a:latin typeface="Arial"/>
                    <a:ea typeface="Arial"/>
                    <a:cs typeface="Arial"/>
                    <a:sym typeface="Arial"/>
                  </a:rPr>
                  <a:t>Actions</a:t>
                </a:r>
              </a:p>
            </p:txBody>
          </p:sp>
          <p:sp>
            <p:nvSpPr>
              <p:cNvPr id="893" name="Shape 893"/>
              <p:cNvSpPr txBox="1"/>
              <p:nvPr/>
            </p:nvSpPr>
            <p:spPr>
              <a:xfrm rot="-5400000">
                <a:off x="4496370" y="2784569"/>
                <a:ext cx="2133900" cy="5079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FFFFFF"/>
                  </a:buClr>
                  <a:buFont typeface="Arial"/>
                  <a:buNone/>
                </a:pPr>
                <a:r>
                  <a:rPr b="0" i="0" lang="en-CA" sz="1050" u="none" cap="none" strike="noStrike">
                    <a:solidFill>
                      <a:srgbClr val="FFFFFF"/>
                    </a:solidFill>
                    <a:latin typeface="Arial"/>
                    <a:ea typeface="Arial"/>
                    <a:cs typeface="Arial"/>
                    <a:sym typeface="Arial"/>
                  </a:rPr>
                  <a:t>Focus on learning experiences &amp;  non-verbal strategies</a:t>
                </a:r>
              </a:p>
            </p:txBody>
          </p:sp>
          <p:sp>
            <p:nvSpPr>
              <p:cNvPr id="894" name="Shape 894"/>
              <p:cNvSpPr txBox="1"/>
              <p:nvPr/>
            </p:nvSpPr>
            <p:spPr>
              <a:xfrm>
                <a:off x="5998581" y="3911272"/>
                <a:ext cx="1085100" cy="4155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rPr b="1" i="0" lang="en-CA" sz="1050" u="none" cap="none" strike="noStrike">
                    <a:solidFill>
                      <a:srgbClr val="000000"/>
                    </a:solidFill>
                    <a:latin typeface="Arial"/>
                    <a:ea typeface="Arial"/>
                    <a:cs typeface="Arial"/>
                    <a:sym typeface="Arial"/>
                  </a:rPr>
                  <a:t>Emotions</a:t>
                </a:r>
              </a:p>
              <a:p>
                <a:pPr indent="0" lvl="0" marL="0" marR="0" rtl="0" algn="ctr">
                  <a:lnSpc>
                    <a:spcPct val="100000"/>
                  </a:lnSpc>
                  <a:spcBef>
                    <a:spcPts val="0"/>
                  </a:spcBef>
                  <a:spcAft>
                    <a:spcPts val="0"/>
                  </a:spcAft>
                  <a:buClr>
                    <a:srgbClr val="000000"/>
                  </a:buClr>
                  <a:buFont typeface="Arial"/>
                  <a:buNone/>
                </a:pPr>
                <a:r>
                  <a:rPr b="1" i="0" lang="en-CA" sz="1050" u="none" cap="none" strike="noStrike">
                    <a:solidFill>
                      <a:srgbClr val="000000"/>
                    </a:solidFill>
                    <a:latin typeface="Arial"/>
                    <a:ea typeface="Arial"/>
                    <a:cs typeface="Arial"/>
                    <a:sym typeface="Arial"/>
                  </a:rPr>
                  <a:t>Reactions</a:t>
                </a:r>
              </a:p>
            </p:txBody>
          </p:sp>
          <p:sp>
            <p:nvSpPr>
              <p:cNvPr id="895" name="Shape 895"/>
              <p:cNvSpPr txBox="1"/>
              <p:nvPr/>
            </p:nvSpPr>
            <p:spPr>
              <a:xfrm>
                <a:off x="5581454" y="4250927"/>
                <a:ext cx="1941300" cy="2538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rPr b="0" i="0" lang="en-CA" sz="1050" u="none" cap="none" strike="noStrike">
                    <a:solidFill>
                      <a:srgbClr val="000000"/>
                    </a:solidFill>
                    <a:latin typeface="Arial"/>
                    <a:ea typeface="Arial"/>
                    <a:cs typeface="Arial"/>
                    <a:sym typeface="Arial"/>
                  </a:rPr>
                  <a:t>Focus on my story</a:t>
                </a:r>
              </a:p>
            </p:txBody>
          </p:sp>
          <p:sp>
            <p:nvSpPr>
              <p:cNvPr id="896" name="Shape 896"/>
              <p:cNvSpPr txBox="1"/>
              <p:nvPr/>
            </p:nvSpPr>
            <p:spPr>
              <a:xfrm rot="5400000">
                <a:off x="7354694" y="2688144"/>
                <a:ext cx="955500" cy="5079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rPr b="1" i="0" lang="en-CA" sz="1050" u="none" cap="none" strike="noStrike">
                    <a:solidFill>
                      <a:srgbClr val="000000"/>
                    </a:solidFill>
                    <a:latin typeface="Arial"/>
                    <a:ea typeface="Arial"/>
                    <a:cs typeface="Arial"/>
                    <a:sym typeface="Arial"/>
                  </a:rPr>
                  <a:t>Spirit</a:t>
                </a:r>
              </a:p>
              <a:p>
                <a:pPr indent="0" lvl="0" marL="0" marR="0" rtl="0" algn="ctr">
                  <a:lnSpc>
                    <a:spcPct val="100000"/>
                  </a:lnSpc>
                  <a:spcBef>
                    <a:spcPts val="0"/>
                  </a:spcBef>
                  <a:spcAft>
                    <a:spcPts val="0"/>
                  </a:spcAft>
                  <a:buClr>
                    <a:srgbClr val="000000"/>
                  </a:buClr>
                  <a:buFont typeface="Arial"/>
                  <a:buNone/>
                </a:pPr>
                <a:r>
                  <a:rPr b="1" i="0" lang="en-CA" sz="1050" u="none" cap="none" strike="noStrike">
                    <a:solidFill>
                      <a:srgbClr val="000000"/>
                    </a:solidFill>
                    <a:latin typeface="Arial"/>
                    <a:ea typeface="Arial"/>
                    <a:cs typeface="Arial"/>
                    <a:sym typeface="Arial"/>
                  </a:rPr>
                  <a:t>Values</a:t>
                </a:r>
              </a:p>
            </p:txBody>
          </p:sp>
          <p:sp>
            <p:nvSpPr>
              <p:cNvPr id="897" name="Shape 897"/>
              <p:cNvSpPr txBox="1"/>
              <p:nvPr/>
            </p:nvSpPr>
            <p:spPr>
              <a:xfrm rot="5400000">
                <a:off x="6432580" y="2808584"/>
                <a:ext cx="2158200" cy="5079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rPr b="0" i="0" lang="en-CA" sz="1050" u="none" cap="none" strike="noStrike">
                    <a:solidFill>
                      <a:srgbClr val="000000"/>
                    </a:solidFill>
                    <a:latin typeface="Arial"/>
                    <a:ea typeface="Arial"/>
                    <a:cs typeface="Arial"/>
                    <a:sym typeface="Arial"/>
                  </a:rPr>
                  <a:t>Focus on my roots/community &amp; intercultural growth </a:t>
                </a:r>
              </a:p>
            </p:txBody>
          </p:sp>
          <p:sp>
            <p:nvSpPr>
              <p:cNvPr id="898" name="Shape 898"/>
              <p:cNvSpPr/>
              <p:nvPr/>
            </p:nvSpPr>
            <p:spPr>
              <a:xfrm>
                <a:off x="5812006" y="2392445"/>
                <a:ext cx="1380600" cy="1448700"/>
              </a:xfrm>
              <a:prstGeom prst="ellipse">
                <a:avLst/>
              </a:prstGeom>
              <a:solidFill>
                <a:schemeClr val="lt1"/>
              </a:solidFill>
              <a:ln cap="flat" cmpd="sng" w="25400">
                <a:solidFill>
                  <a:schemeClr val="dk1"/>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pic>
            <p:nvPicPr>
              <p:cNvPr id="899" name="Shape 899"/>
              <p:cNvPicPr preferRelativeResize="0"/>
              <p:nvPr/>
            </p:nvPicPr>
            <p:blipFill rotWithShape="1">
              <a:blip r:embed="rId4">
                <a:alphaModFix/>
              </a:blip>
              <a:srcRect b="0" l="0" r="0" t="0"/>
              <a:stretch/>
            </p:blipFill>
            <p:spPr>
              <a:xfrm>
                <a:off x="5957309" y="2800099"/>
                <a:ext cx="1085100" cy="624900"/>
              </a:xfrm>
              <a:prstGeom prst="rect">
                <a:avLst/>
              </a:prstGeom>
              <a:noFill/>
              <a:ln>
                <a:noFill/>
              </a:ln>
            </p:spPr>
          </p:pic>
        </p:grpSp>
      </p:grpSp>
      <p:sp>
        <p:nvSpPr>
          <p:cNvPr id="900" name="Shape 900"/>
          <p:cNvSpPr txBox="1"/>
          <p:nvPr/>
        </p:nvSpPr>
        <p:spPr>
          <a:xfrm>
            <a:off x="319607" y="3738989"/>
            <a:ext cx="3838500" cy="7386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1"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1" sz="1400" u="none" cap="none" strike="noStrike">
              <a:solidFill>
                <a:srgbClr val="000000"/>
              </a:solidFill>
              <a:latin typeface="Arial"/>
              <a:ea typeface="Arial"/>
              <a:cs typeface="Arial"/>
              <a:sym typeface="Arial"/>
            </a:endParaRPr>
          </a:p>
        </p:txBody>
      </p:sp>
      <p:sp>
        <p:nvSpPr>
          <p:cNvPr id="901" name="Shape 901"/>
          <p:cNvSpPr txBox="1"/>
          <p:nvPr/>
        </p:nvSpPr>
        <p:spPr>
          <a:xfrm>
            <a:off x="289231" y="1651478"/>
            <a:ext cx="4144200" cy="28623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595959"/>
              </a:buClr>
              <a:buFont typeface="Arial"/>
              <a:buNone/>
            </a:pPr>
            <a:r>
              <a:rPr b="0" i="0" lang="en-CA" sz="1200" u="none" cap="none" strike="noStrike">
                <a:solidFill>
                  <a:srgbClr val="595959"/>
                </a:solidFill>
                <a:latin typeface="Arial"/>
                <a:ea typeface="Arial"/>
                <a:cs typeface="Arial"/>
                <a:sym typeface="Arial"/>
              </a:rPr>
              <a:t>LINCDIRE’s pedagogical framework integrates a </a:t>
            </a:r>
            <a:r>
              <a:rPr b="0" i="0" lang="en-CA" sz="1200" u="none" cap="none" strike="noStrike">
                <a:solidFill>
                  <a:srgbClr val="C00000"/>
                </a:solidFill>
                <a:latin typeface="Arial"/>
                <a:ea typeface="Arial"/>
                <a:cs typeface="Arial"/>
                <a:sym typeface="Arial"/>
              </a:rPr>
              <a:t>holistic and inclusive perspective </a:t>
            </a:r>
            <a:r>
              <a:rPr b="0" i="0" lang="en-CA" sz="1200" u="none" cap="none" strike="noStrike">
                <a:solidFill>
                  <a:srgbClr val="595959"/>
                </a:solidFill>
                <a:latin typeface="Arial"/>
                <a:ea typeface="Arial"/>
                <a:cs typeface="Arial"/>
                <a:sym typeface="Arial"/>
              </a:rPr>
              <a:t>to organize teaching and guide learning </a:t>
            </a:r>
            <a:r>
              <a:rPr b="0" i="0" lang="en-CA" sz="1200" u="none" cap="none" strike="noStrike">
                <a:solidFill>
                  <a:srgbClr val="C00000"/>
                </a:solidFill>
                <a:latin typeface="Arial"/>
                <a:ea typeface="Arial"/>
                <a:cs typeface="Arial"/>
                <a:sym typeface="Arial"/>
              </a:rPr>
              <a:t>through each of the circle quadrants</a:t>
            </a:r>
            <a:r>
              <a:rPr b="0" i="0" lang="en-CA" sz="1200" u="none" cap="none" strike="noStrike">
                <a:solidFill>
                  <a:srgbClr val="595959"/>
                </a:solidFill>
                <a:latin typeface="Arial"/>
                <a:ea typeface="Arial"/>
                <a:cs typeface="Arial"/>
                <a:sym typeface="Arial"/>
              </a:rPr>
              <a:t>, whether in the instructional design of the learning tasks or in the LITE (Language Integration through E-portfolio) architecture that students will use. </a:t>
            </a:r>
          </a:p>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595959"/>
              </a:buClr>
              <a:buFont typeface="Arial"/>
              <a:buNone/>
            </a:pPr>
            <a:r>
              <a:rPr b="0" i="0" lang="en-CA" sz="1200" u="none" cap="none" strike="noStrike">
                <a:solidFill>
                  <a:srgbClr val="595959"/>
                </a:solidFill>
                <a:latin typeface="Arial"/>
                <a:ea typeface="Arial"/>
                <a:cs typeface="Arial"/>
                <a:sym typeface="Arial"/>
              </a:rPr>
              <a:t>The central part of the Medicine Wheel, to which all learning is convergent, is at the heart of the learner's identity and spiritual construction. (Pitawanakwat, 2006) </a:t>
            </a:r>
          </a:p>
          <a:p>
            <a:pPr indent="0" lvl="0" marL="0" marR="0" rtl="0" algn="l">
              <a:lnSpc>
                <a:spcPct val="100000"/>
              </a:lnSpc>
              <a:spcBef>
                <a:spcPts val="0"/>
              </a:spcBef>
              <a:spcAft>
                <a:spcPts val="0"/>
              </a:spcAft>
              <a:buClr>
                <a:srgbClr val="000000"/>
              </a:buClr>
              <a:buFont typeface="Arial"/>
              <a:buNone/>
            </a:pPr>
            <a:r>
              <a:t/>
            </a:r>
            <a:endParaRPr b="0" i="0" sz="12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595959"/>
              </a:buClr>
              <a:buFont typeface="Arial"/>
              <a:buNone/>
            </a:pPr>
            <a:r>
              <a:rPr b="0" i="0" lang="en-CA" sz="1200" u="none" cap="none" strike="noStrike">
                <a:solidFill>
                  <a:srgbClr val="595959"/>
                </a:solidFill>
                <a:latin typeface="Arial"/>
                <a:ea typeface="Arial"/>
                <a:cs typeface="Arial"/>
                <a:sym typeface="Arial"/>
              </a:rPr>
              <a:t>Hence, the learner is seen </a:t>
            </a:r>
            <a:r>
              <a:rPr b="0" i="0" lang="en-CA" sz="1200" u="none" cap="none" strike="noStrike">
                <a:solidFill>
                  <a:srgbClr val="C00000"/>
                </a:solidFill>
                <a:latin typeface="Arial"/>
                <a:ea typeface="Arial"/>
                <a:cs typeface="Arial"/>
                <a:sym typeface="Arial"/>
              </a:rPr>
              <a:t>holistically</a:t>
            </a:r>
            <a:r>
              <a:rPr b="0" i="0" lang="en-CA" sz="1200" u="none" cap="none" strike="noStrike">
                <a:solidFill>
                  <a:srgbClr val="002060"/>
                </a:solidFill>
                <a:latin typeface="Arial"/>
                <a:ea typeface="Arial"/>
                <a:cs typeface="Arial"/>
                <a:sym typeface="Arial"/>
              </a:rPr>
              <a:t> </a:t>
            </a:r>
            <a:r>
              <a:rPr b="0" i="0" lang="en-CA" sz="1200" u="none" cap="none" strike="noStrike">
                <a:solidFill>
                  <a:srgbClr val="595959"/>
                </a:solidFill>
                <a:latin typeface="Arial"/>
                <a:ea typeface="Arial"/>
                <a:cs typeface="Arial"/>
                <a:sym typeface="Arial"/>
              </a:rPr>
              <a:t>as a thinking, verbal and non-verbal, emotional and spiritual human being </a:t>
            </a:r>
            <a:r>
              <a:rPr b="0" i="0" lang="en-CA" sz="1200" u="none" cap="none" strike="noStrike">
                <a:solidFill>
                  <a:srgbClr val="C00000"/>
                </a:solidFill>
                <a:latin typeface="Arial"/>
                <a:ea typeface="Arial"/>
                <a:cs typeface="Arial"/>
                <a:sym typeface="Arial"/>
              </a:rPr>
              <a:t>rooted</a:t>
            </a:r>
            <a:r>
              <a:rPr b="0" i="0" lang="en-CA" sz="1200" u="none" cap="none" strike="noStrike">
                <a:solidFill>
                  <a:srgbClr val="595959"/>
                </a:solidFill>
                <a:latin typeface="Arial"/>
                <a:ea typeface="Arial"/>
                <a:cs typeface="Arial"/>
                <a:sym typeface="Arial"/>
              </a:rPr>
              <a:t> </a:t>
            </a:r>
            <a:r>
              <a:rPr b="0" i="0" lang="en-CA" sz="1200" u="none" cap="none" strike="noStrike">
                <a:solidFill>
                  <a:srgbClr val="C00000"/>
                </a:solidFill>
                <a:latin typeface="Arial"/>
                <a:ea typeface="Arial"/>
                <a:cs typeface="Arial"/>
                <a:sym typeface="Arial"/>
              </a:rPr>
              <a:t>in the values of her/his plurilingual and pluricultural communities</a:t>
            </a:r>
            <a:r>
              <a:rPr b="0" i="0" lang="en-CA" sz="1200" u="none" cap="none" strike="noStrike">
                <a:solidFill>
                  <a:srgbClr val="595959"/>
                </a:solidFill>
                <a:latin typeface="Arial"/>
                <a:ea typeface="Arial"/>
                <a:cs typeface="Arial"/>
                <a:sym typeface="Arial"/>
              </a:rPr>
              <a:t>. </a:t>
            </a:r>
          </a:p>
        </p:txBody>
      </p:sp>
      <p:sp>
        <p:nvSpPr>
          <p:cNvPr id="902" name="Shape 902"/>
          <p:cNvSpPr/>
          <p:nvPr/>
        </p:nvSpPr>
        <p:spPr>
          <a:xfrm>
            <a:off x="120581" y="1597683"/>
            <a:ext cx="4323000" cy="2916000"/>
          </a:xfrm>
          <a:prstGeom prst="roundRect">
            <a:avLst>
              <a:gd fmla="val 16667" name="adj"/>
            </a:avLst>
          </a:prstGeom>
          <a:noFill/>
          <a:ln cap="flat" cmpd="sng" w="25400">
            <a:solidFill>
              <a:srgbClr val="FFC000"/>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7" name="Shape 487"/>
        <p:cNvGrpSpPr/>
        <p:nvPr/>
      </p:nvGrpSpPr>
      <p:grpSpPr>
        <a:xfrm>
          <a:off x="0" y="0"/>
          <a:ext cx="0" cy="0"/>
          <a:chOff x="0" y="0"/>
          <a:chExt cx="0" cy="0"/>
        </a:xfrm>
      </p:grpSpPr>
      <p:sp>
        <p:nvSpPr>
          <p:cNvPr id="488" name="Shape 488"/>
          <p:cNvSpPr txBox="1"/>
          <p:nvPr>
            <p:ph idx="1" type="body"/>
          </p:nvPr>
        </p:nvSpPr>
        <p:spPr>
          <a:xfrm>
            <a:off x="223250" y="867451"/>
            <a:ext cx="7886700" cy="4073100"/>
          </a:xfrm>
          <a:prstGeom prst="rect">
            <a:avLst/>
          </a:prstGeom>
        </p:spPr>
        <p:txBody>
          <a:bodyPr anchorCtr="0" anchor="t" bIns="91425" lIns="91425" rIns="91425" wrap="square" tIns="91425">
            <a:noAutofit/>
          </a:bodyPr>
          <a:lstStyle/>
          <a:p>
            <a:pPr indent="0" lvl="0" marL="0" rtl="0">
              <a:lnSpc>
                <a:spcPct val="100000"/>
              </a:lnSpc>
              <a:spcBef>
                <a:spcPts val="0"/>
              </a:spcBef>
              <a:spcAft>
                <a:spcPts val="1200"/>
              </a:spcAft>
              <a:buNone/>
            </a:pPr>
            <a:r>
              <a:rPr b="1" lang="en-CA" sz="2400">
                <a:latin typeface="Times New Roman"/>
                <a:ea typeface="Times New Roman"/>
                <a:cs typeface="Times New Roman"/>
                <a:sym typeface="Times New Roman"/>
              </a:rPr>
              <a:t>Symposium Overview</a:t>
            </a:r>
          </a:p>
          <a:p>
            <a:pPr indent="0" lvl="0" marL="0" rtl="0">
              <a:lnSpc>
                <a:spcPct val="100000"/>
              </a:lnSpc>
              <a:spcBef>
                <a:spcPts val="1000"/>
              </a:spcBef>
              <a:spcAft>
                <a:spcPts val="1200"/>
              </a:spcAft>
              <a:buNone/>
            </a:pPr>
            <a:r>
              <a:rPr b="1" lang="en-CA" sz="1500">
                <a:latin typeface="Times New Roman"/>
                <a:ea typeface="Times New Roman"/>
                <a:cs typeface="Times New Roman"/>
                <a:sym typeface="Times New Roman"/>
              </a:rPr>
              <a:t>Promoting plurilingualism in North America through a CEFR-inspired pedagogical online platform: LINCDIRE and LITE </a:t>
            </a:r>
            <a:r>
              <a:rPr b="1" i="1" lang="en-CA" sz="1500">
                <a:latin typeface="Times New Roman"/>
                <a:ea typeface="Times New Roman"/>
                <a:cs typeface="Times New Roman"/>
                <a:sym typeface="Times New Roman"/>
              </a:rPr>
              <a:t>(Enrica Piccardo) </a:t>
            </a:r>
            <a:br>
              <a:rPr b="1" lang="en-CA" sz="1500">
                <a:latin typeface="Times New Roman"/>
                <a:ea typeface="Times New Roman"/>
                <a:cs typeface="Times New Roman"/>
                <a:sym typeface="Times New Roman"/>
              </a:rPr>
            </a:br>
            <a:br>
              <a:rPr b="1" lang="en-CA" sz="1500">
                <a:latin typeface="Times New Roman"/>
                <a:ea typeface="Times New Roman"/>
                <a:cs typeface="Times New Roman"/>
                <a:sym typeface="Times New Roman"/>
              </a:rPr>
            </a:br>
            <a:r>
              <a:rPr b="1" lang="en-CA" sz="1500">
                <a:solidFill>
                  <a:srgbClr val="B7B7B7"/>
                </a:solidFill>
                <a:latin typeface="Times New Roman"/>
                <a:ea typeface="Times New Roman"/>
                <a:cs typeface="Times New Roman"/>
                <a:sym typeface="Times New Roman"/>
              </a:rPr>
              <a:t>The development of a pedagogical framework fusing Western and Indigenous approaches for plurilingual and pluricultural learning environments </a:t>
            </a:r>
            <a:r>
              <a:rPr b="1" i="1" lang="en-CA" sz="1500">
                <a:solidFill>
                  <a:srgbClr val="B7B7B7"/>
                </a:solidFill>
                <a:latin typeface="Times New Roman"/>
                <a:ea typeface="Times New Roman"/>
                <a:cs typeface="Times New Roman"/>
                <a:sym typeface="Times New Roman"/>
              </a:rPr>
              <a:t>(Aline Germain-Rutherford &amp; Alan Corbiere)</a:t>
            </a:r>
            <a:br>
              <a:rPr b="1" i="1" lang="en-CA" sz="1500">
                <a:solidFill>
                  <a:srgbClr val="B7B7B7"/>
                </a:solidFill>
                <a:latin typeface="Times New Roman"/>
                <a:ea typeface="Times New Roman"/>
                <a:cs typeface="Times New Roman"/>
                <a:sym typeface="Times New Roman"/>
              </a:rPr>
            </a:br>
            <a:br>
              <a:rPr b="1" lang="en-CA" sz="1500">
                <a:solidFill>
                  <a:srgbClr val="B7B7B7"/>
                </a:solidFill>
                <a:latin typeface="Times New Roman"/>
                <a:ea typeface="Times New Roman"/>
                <a:cs typeface="Times New Roman"/>
                <a:sym typeface="Times New Roman"/>
              </a:rPr>
            </a:br>
            <a:r>
              <a:rPr b="1" lang="en-CA" sz="1500">
                <a:solidFill>
                  <a:srgbClr val="B7B7B7"/>
                </a:solidFill>
                <a:latin typeface="Times New Roman"/>
                <a:ea typeface="Times New Roman"/>
                <a:cs typeface="Times New Roman"/>
                <a:sym typeface="Times New Roman"/>
              </a:rPr>
              <a:t>Developing plurilingual, action-oriented tasks: Implications for pedagogy and teacher and student beliefs </a:t>
            </a:r>
            <a:r>
              <a:rPr b="1" i="1" lang="en-CA" sz="1500">
                <a:solidFill>
                  <a:srgbClr val="B7B7B7"/>
                </a:solidFill>
                <a:latin typeface="Times New Roman"/>
                <a:ea typeface="Times New Roman"/>
                <a:cs typeface="Times New Roman"/>
                <a:sym typeface="Times New Roman"/>
              </a:rPr>
              <a:t>(Sara Potkonjak)</a:t>
            </a:r>
            <a:br>
              <a:rPr b="1" lang="en-CA" sz="1500">
                <a:solidFill>
                  <a:srgbClr val="B7B7B7"/>
                </a:solidFill>
                <a:latin typeface="Times New Roman"/>
                <a:ea typeface="Times New Roman"/>
                <a:cs typeface="Times New Roman"/>
                <a:sym typeface="Times New Roman"/>
              </a:rPr>
            </a:br>
            <a:br>
              <a:rPr b="1" lang="en-CA" sz="1500">
                <a:solidFill>
                  <a:srgbClr val="B7B7B7"/>
                </a:solidFill>
                <a:latin typeface="Times New Roman"/>
                <a:ea typeface="Times New Roman"/>
                <a:cs typeface="Times New Roman"/>
                <a:sym typeface="Times New Roman"/>
              </a:rPr>
            </a:br>
            <a:r>
              <a:rPr b="1" lang="en-CA" sz="1500">
                <a:solidFill>
                  <a:srgbClr val="B7B7B7"/>
                </a:solidFill>
                <a:latin typeface="Times New Roman"/>
                <a:ea typeface="Times New Roman"/>
                <a:cs typeface="Times New Roman"/>
                <a:sym typeface="Times New Roman"/>
              </a:rPr>
              <a:t>Exploring the potential of technology to promote linguistic and cultural diversity: A plurilingual e-portfolio approach </a:t>
            </a:r>
            <a:r>
              <a:rPr b="1" i="1" lang="en-CA" sz="1500">
                <a:solidFill>
                  <a:srgbClr val="B7B7B7"/>
                </a:solidFill>
                <a:latin typeface="Times New Roman"/>
                <a:ea typeface="Times New Roman"/>
                <a:cs typeface="Times New Roman"/>
                <a:sym typeface="Times New Roman"/>
              </a:rPr>
              <a:t>(Geoff Lawrence &amp; Kris Johnston)</a:t>
            </a:r>
          </a:p>
          <a:p>
            <a:pPr indent="0" lvl="0" marL="0" rtl="0">
              <a:lnSpc>
                <a:spcPct val="100000"/>
              </a:lnSpc>
              <a:spcBef>
                <a:spcPts val="1000"/>
              </a:spcBef>
              <a:spcAft>
                <a:spcPts val="1200"/>
              </a:spcAft>
              <a:buNone/>
            </a:pPr>
            <a:r>
              <a:rPr b="1" lang="en-CA" sz="1500">
                <a:solidFill>
                  <a:srgbClr val="B7B7B7"/>
                </a:solidFill>
                <a:latin typeface="Times New Roman"/>
                <a:ea typeface="Times New Roman"/>
                <a:cs typeface="Times New Roman"/>
                <a:sym typeface="Times New Roman"/>
              </a:rPr>
              <a:t>Opening remarks for discussion </a:t>
            </a:r>
            <a:r>
              <a:rPr b="1" i="1" lang="en-CA" sz="1500">
                <a:solidFill>
                  <a:srgbClr val="B7B7B7"/>
                </a:solidFill>
                <a:latin typeface="Times New Roman"/>
                <a:ea typeface="Times New Roman"/>
                <a:cs typeface="Times New Roman"/>
                <a:sym typeface="Times New Roman"/>
              </a:rPr>
              <a:t>(Heather Lotherington) </a:t>
            </a:r>
          </a:p>
        </p:txBody>
      </p:sp>
      <p:pic>
        <p:nvPicPr>
          <p:cNvPr id="489" name="Shape 489"/>
          <p:cNvPicPr preferRelativeResize="0"/>
          <p:nvPr/>
        </p:nvPicPr>
        <p:blipFill rotWithShape="1">
          <a:blip r:embed="rId3">
            <a:alphaModFix/>
          </a:blip>
          <a:srcRect b="0" l="0" r="0" t="0"/>
          <a:stretch/>
        </p:blipFill>
        <p:spPr>
          <a:xfrm>
            <a:off x="313300" y="-580676"/>
            <a:ext cx="3532500" cy="2437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6" name="Shape 906"/>
        <p:cNvGrpSpPr/>
        <p:nvPr/>
      </p:nvGrpSpPr>
      <p:grpSpPr>
        <a:xfrm>
          <a:off x="0" y="0"/>
          <a:ext cx="0" cy="0"/>
          <a:chOff x="0" y="0"/>
          <a:chExt cx="0" cy="0"/>
        </a:xfrm>
      </p:grpSpPr>
      <p:sp>
        <p:nvSpPr>
          <p:cNvPr id="907" name="Shape 907"/>
          <p:cNvSpPr txBox="1"/>
          <p:nvPr/>
        </p:nvSpPr>
        <p:spPr>
          <a:xfrm>
            <a:off x="648674" y="107281"/>
            <a:ext cx="6450300" cy="831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Font typeface="Arial"/>
              <a:buNone/>
            </a:pPr>
            <a:r>
              <a:rPr b="0" i="0" lang="en-CA" sz="1400" u="none" cap="none" strike="noStrike">
                <a:solidFill>
                  <a:schemeClr val="dk1"/>
                </a:solidFill>
                <a:latin typeface="Arial"/>
                <a:ea typeface="Arial"/>
                <a:cs typeface="Arial"/>
                <a:sym typeface="Arial"/>
              </a:rPr>
              <a:t>In this holistic perspective the learner is seen </a:t>
            </a:r>
            <a:r>
              <a:rPr b="0" i="0" lang="en-CA" sz="1400" u="none" cap="none" strike="noStrike">
                <a:solidFill>
                  <a:srgbClr val="C00000"/>
                </a:solidFill>
                <a:latin typeface="Arial"/>
                <a:ea typeface="Arial"/>
                <a:cs typeface="Arial"/>
                <a:sym typeface="Arial"/>
              </a:rPr>
              <a:t>at different stages of maturity</a:t>
            </a:r>
            <a:r>
              <a:rPr b="0" i="0" lang="en-CA" sz="1400" u="none" cap="none" strike="noStrike">
                <a:solidFill>
                  <a:schemeClr val="dk1"/>
                </a:solidFill>
                <a:latin typeface="Arial"/>
                <a:ea typeface="Arial"/>
                <a:cs typeface="Arial"/>
                <a:sym typeface="Arial"/>
              </a:rPr>
              <a:t> (childhood, adolescence and adulthood). </a:t>
            </a:r>
            <a:r>
              <a:rPr b="0" i="0" lang="en-CA" sz="1400" u="none" cap="none" strike="noStrike">
                <a:solidFill>
                  <a:srgbClr val="000000"/>
                </a:solidFill>
                <a:latin typeface="Arial"/>
                <a:ea typeface="Arial"/>
                <a:cs typeface="Arial"/>
                <a:sym typeface="Arial"/>
              </a:rPr>
              <a:t>The central part of the Medicine Wheel is translated into the electronic portfolio by a space where learners conserve and archive projects and works that illustrate </a:t>
            </a:r>
            <a:r>
              <a:rPr b="0" i="0" lang="en-CA" sz="1400" u="none" cap="none" strike="noStrike">
                <a:solidFill>
                  <a:srgbClr val="C00000"/>
                </a:solidFill>
                <a:latin typeface="Arial"/>
                <a:ea typeface="Arial"/>
                <a:cs typeface="Arial"/>
                <a:sym typeface="Arial"/>
              </a:rPr>
              <a:t>the development of their plurilingual and pluricultural individuality.</a:t>
            </a:r>
          </a:p>
        </p:txBody>
      </p:sp>
      <p:pic>
        <p:nvPicPr>
          <p:cNvPr descr="Screenshot 2016-05-03 20.30.58.png" id="908" name="Shape 908"/>
          <p:cNvPicPr preferRelativeResize="0"/>
          <p:nvPr/>
        </p:nvPicPr>
        <p:blipFill rotWithShape="1">
          <a:blip r:embed="rId3">
            <a:alphaModFix/>
          </a:blip>
          <a:srcRect b="0" l="0" r="0" t="0"/>
          <a:stretch/>
        </p:blipFill>
        <p:spPr>
          <a:xfrm>
            <a:off x="648674" y="1397285"/>
            <a:ext cx="3604800" cy="3494400"/>
          </a:xfrm>
          <a:prstGeom prst="rect">
            <a:avLst/>
          </a:prstGeom>
          <a:noFill/>
          <a:ln>
            <a:noFill/>
          </a:ln>
        </p:spPr>
      </p:pic>
      <p:pic>
        <p:nvPicPr>
          <p:cNvPr descr="Screenshot 2016-05-03 20.04.20.png" id="909" name="Shape 909"/>
          <p:cNvPicPr preferRelativeResize="0"/>
          <p:nvPr/>
        </p:nvPicPr>
        <p:blipFill rotWithShape="1">
          <a:blip r:embed="rId4">
            <a:alphaModFix/>
          </a:blip>
          <a:srcRect b="0" l="0" r="0" t="0"/>
          <a:stretch/>
        </p:blipFill>
        <p:spPr>
          <a:xfrm>
            <a:off x="5155129" y="1748979"/>
            <a:ext cx="2137200" cy="762000"/>
          </a:xfrm>
          <a:prstGeom prst="rect">
            <a:avLst/>
          </a:prstGeom>
          <a:noFill/>
          <a:ln>
            <a:noFill/>
          </a:ln>
        </p:spPr>
      </p:pic>
      <p:pic>
        <p:nvPicPr>
          <p:cNvPr descr="Screenshot 2016-05-03 20.04.20.png" id="910" name="Shape 910"/>
          <p:cNvPicPr preferRelativeResize="0"/>
          <p:nvPr/>
        </p:nvPicPr>
        <p:blipFill rotWithShape="1">
          <a:blip r:embed="rId4">
            <a:alphaModFix/>
          </a:blip>
          <a:srcRect b="0" l="0" r="0" t="0"/>
          <a:stretch/>
        </p:blipFill>
        <p:spPr>
          <a:xfrm>
            <a:off x="5167831" y="2790380"/>
            <a:ext cx="2137200" cy="774600"/>
          </a:xfrm>
          <a:prstGeom prst="rect">
            <a:avLst/>
          </a:prstGeom>
          <a:noFill/>
          <a:ln>
            <a:noFill/>
          </a:ln>
        </p:spPr>
      </p:pic>
      <p:pic>
        <p:nvPicPr>
          <p:cNvPr descr="Screenshot 2016-05-03 20.04.20.png" id="911" name="Shape 911"/>
          <p:cNvPicPr preferRelativeResize="0"/>
          <p:nvPr/>
        </p:nvPicPr>
        <p:blipFill rotWithShape="1">
          <a:blip r:embed="rId4">
            <a:alphaModFix/>
          </a:blip>
          <a:srcRect b="0" l="0" r="0" t="0"/>
          <a:stretch/>
        </p:blipFill>
        <p:spPr>
          <a:xfrm>
            <a:off x="5180529" y="3755578"/>
            <a:ext cx="2137200" cy="850800"/>
          </a:xfrm>
          <a:prstGeom prst="rect">
            <a:avLst/>
          </a:prstGeom>
          <a:noFill/>
          <a:ln>
            <a:noFill/>
          </a:ln>
        </p:spPr>
      </p:pic>
      <p:sp>
        <p:nvSpPr>
          <p:cNvPr id="912" name="Shape 912"/>
          <p:cNvSpPr/>
          <p:nvPr/>
        </p:nvSpPr>
        <p:spPr>
          <a:xfrm>
            <a:off x="648674" y="107282"/>
            <a:ext cx="6348000" cy="1166100"/>
          </a:xfrm>
          <a:prstGeom prst="roundRect">
            <a:avLst>
              <a:gd fmla="val 16667" name="adj"/>
            </a:avLst>
          </a:prstGeom>
          <a:noFill/>
          <a:ln cap="flat" cmpd="sng" w="25400">
            <a:solidFill>
              <a:srgbClr val="FFC000"/>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pic>
        <p:nvPicPr>
          <p:cNvPr id="913" name="Shape 913"/>
          <p:cNvPicPr preferRelativeResize="0"/>
          <p:nvPr/>
        </p:nvPicPr>
        <p:blipFill rotWithShape="1">
          <a:blip r:embed="rId5">
            <a:alphaModFix/>
          </a:blip>
          <a:srcRect b="0" l="0" r="0" t="0"/>
          <a:stretch/>
        </p:blipFill>
        <p:spPr>
          <a:xfrm>
            <a:off x="6009566" y="2439267"/>
            <a:ext cx="479100" cy="772200"/>
          </a:xfrm>
          <a:prstGeom prst="rect">
            <a:avLst/>
          </a:prstGeom>
          <a:noFill/>
          <a:ln>
            <a:noFill/>
          </a:ln>
        </p:spPr>
      </p:pic>
      <p:pic>
        <p:nvPicPr>
          <p:cNvPr id="914" name="Shape 914"/>
          <p:cNvPicPr preferRelativeResize="0"/>
          <p:nvPr/>
        </p:nvPicPr>
        <p:blipFill rotWithShape="1">
          <a:blip r:embed="rId5">
            <a:alphaModFix/>
          </a:blip>
          <a:srcRect b="0" l="0" r="0" t="0"/>
          <a:stretch/>
        </p:blipFill>
        <p:spPr>
          <a:xfrm>
            <a:off x="6009566" y="3461623"/>
            <a:ext cx="479100" cy="7722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9" name="Shape 919"/>
        <p:cNvGrpSpPr/>
        <p:nvPr/>
      </p:nvGrpSpPr>
      <p:grpSpPr>
        <a:xfrm>
          <a:off x="0" y="0"/>
          <a:ext cx="0" cy="0"/>
          <a:chOff x="0" y="0"/>
          <a:chExt cx="0" cy="0"/>
        </a:xfrm>
      </p:grpSpPr>
      <p:grpSp>
        <p:nvGrpSpPr>
          <p:cNvPr id="920" name="Shape 920"/>
          <p:cNvGrpSpPr/>
          <p:nvPr/>
        </p:nvGrpSpPr>
        <p:grpSpPr>
          <a:xfrm>
            <a:off x="2613829" y="715860"/>
            <a:ext cx="4177136" cy="4053054"/>
            <a:chOff x="3979862" y="1268412"/>
            <a:chExt cx="4446600" cy="4289400"/>
          </a:xfrm>
        </p:grpSpPr>
        <p:pic>
          <p:nvPicPr>
            <p:cNvPr descr="http://www.anishinaabemdaa.com/images/graphics/medicine-wheel425.gif" id="921" name="Shape 921"/>
            <p:cNvPicPr preferRelativeResize="0"/>
            <p:nvPr/>
          </p:nvPicPr>
          <p:blipFill rotWithShape="1">
            <a:blip r:embed="rId3">
              <a:alphaModFix/>
            </a:blip>
            <a:srcRect b="0" l="0" r="0" t="0"/>
            <a:stretch/>
          </p:blipFill>
          <p:spPr>
            <a:xfrm>
              <a:off x="3979862" y="1268412"/>
              <a:ext cx="4446600" cy="4289400"/>
            </a:xfrm>
            <a:prstGeom prst="rect">
              <a:avLst/>
            </a:prstGeom>
            <a:noFill/>
            <a:ln>
              <a:noFill/>
            </a:ln>
          </p:spPr>
        </p:pic>
        <p:pic>
          <p:nvPicPr>
            <p:cNvPr descr="Screen Shot 2016-02-10 at 12.14.00 PM.png" id="922" name="Shape 922"/>
            <p:cNvPicPr preferRelativeResize="0"/>
            <p:nvPr/>
          </p:nvPicPr>
          <p:blipFill rotWithShape="1">
            <a:blip r:embed="rId4">
              <a:alphaModFix/>
            </a:blip>
            <a:srcRect b="0" l="0" r="0" t="0"/>
            <a:stretch/>
          </p:blipFill>
          <p:spPr>
            <a:xfrm>
              <a:off x="5396733" y="2742711"/>
              <a:ext cx="1608900" cy="1459800"/>
            </a:xfrm>
            <a:prstGeom prst="ellipse">
              <a:avLst/>
            </a:prstGeom>
            <a:noFill/>
            <a:ln cap="rnd" cmpd="sng" w="63500">
              <a:solidFill>
                <a:srgbClr val="333333"/>
              </a:solidFill>
              <a:prstDash val="solid"/>
              <a:round/>
              <a:headEnd len="med" w="med" type="none"/>
              <a:tailEnd len="med" w="med" type="none"/>
            </a:ln>
            <a:effectLst>
              <a:outerShdw blurRad="381000" sx="-80000" rotWithShape="0" dir="5400000" dist="292100" sy="-18000">
                <a:srgbClr val="000000">
                  <a:alpha val="21570"/>
                </a:srgbClr>
              </a:outerShdw>
            </a:effectLst>
          </p:spPr>
        </p:pic>
      </p:grpSp>
      <p:sp>
        <p:nvSpPr>
          <p:cNvPr id="923" name="Shape 923"/>
          <p:cNvSpPr txBox="1"/>
          <p:nvPr/>
        </p:nvSpPr>
        <p:spPr>
          <a:xfrm>
            <a:off x="253162" y="43750"/>
            <a:ext cx="8741700" cy="548100"/>
          </a:xfrm>
          <a:prstGeom prst="rect">
            <a:avLst/>
          </a:prstGeom>
          <a:noFill/>
          <a:ln>
            <a:noFill/>
          </a:ln>
        </p:spPr>
        <p:txBody>
          <a:bodyPr anchorCtr="0" anchor="ctr" bIns="45700" lIns="91425" rIns="91425" wrap="square" tIns="45700">
            <a:noAutofit/>
          </a:bodyPr>
          <a:lstStyle/>
          <a:p>
            <a:pPr indent="0" lvl="0" marL="0" marR="0" rtl="0" algn="ctr">
              <a:lnSpc>
                <a:spcPct val="90000"/>
              </a:lnSpc>
              <a:spcBef>
                <a:spcPts val="0"/>
              </a:spcBef>
              <a:spcAft>
                <a:spcPts val="0"/>
              </a:spcAft>
              <a:buClr>
                <a:srgbClr val="1F3864"/>
              </a:buClr>
              <a:buFont typeface="Calibri"/>
              <a:buNone/>
            </a:pPr>
            <a:r>
              <a:t/>
            </a:r>
            <a:endParaRPr b="0" i="0" sz="2600" u="none" cap="none" strike="noStrike">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rgbClr val="1F3864"/>
              </a:buClr>
              <a:buFont typeface="Calibri"/>
              <a:buNone/>
            </a:pPr>
            <a:r>
              <a:rPr b="0" i="0" lang="en-CA" sz="2600" u="none" cap="none" strike="noStrike">
                <a:solidFill>
                  <a:schemeClr val="dk1"/>
                </a:solidFill>
                <a:latin typeface="Calibri"/>
                <a:ea typeface="Calibri"/>
                <a:cs typeface="Calibri"/>
                <a:sym typeface="Calibri"/>
              </a:rPr>
              <a:t>student e-portfolio: possible lines of questioning at the level of each scenario/task</a:t>
            </a:r>
          </a:p>
        </p:txBody>
      </p:sp>
      <p:sp>
        <p:nvSpPr>
          <p:cNvPr id="924" name="Shape 924"/>
          <p:cNvSpPr txBox="1"/>
          <p:nvPr/>
        </p:nvSpPr>
        <p:spPr>
          <a:xfrm>
            <a:off x="3701660" y="1036682"/>
            <a:ext cx="2001600" cy="4155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rPr b="1" i="0" lang="en-CA" sz="1050" u="none" cap="none" strike="noStrike">
                <a:solidFill>
                  <a:srgbClr val="000000"/>
                </a:solidFill>
                <a:latin typeface="Arial"/>
                <a:ea typeface="Arial"/>
                <a:cs typeface="Arial"/>
                <a:sym typeface="Arial"/>
              </a:rPr>
              <a:t>Mind</a:t>
            </a:r>
          </a:p>
          <a:p>
            <a:pPr indent="0" lvl="0" marL="0" marR="0" rtl="0" algn="ctr">
              <a:lnSpc>
                <a:spcPct val="100000"/>
              </a:lnSpc>
              <a:spcBef>
                <a:spcPts val="0"/>
              </a:spcBef>
              <a:spcAft>
                <a:spcPts val="0"/>
              </a:spcAft>
              <a:buClr>
                <a:srgbClr val="000000"/>
              </a:buClr>
              <a:buFont typeface="Arial"/>
              <a:buNone/>
            </a:pPr>
            <a:r>
              <a:rPr b="1" i="0" lang="en-CA" sz="1050" u="none" cap="none" strike="noStrike">
                <a:solidFill>
                  <a:srgbClr val="000000"/>
                </a:solidFill>
                <a:latin typeface="Arial"/>
                <a:ea typeface="Arial"/>
                <a:cs typeface="Arial"/>
                <a:sym typeface="Arial"/>
              </a:rPr>
              <a:t>Decisions</a:t>
            </a:r>
          </a:p>
        </p:txBody>
      </p:sp>
      <p:sp>
        <p:nvSpPr>
          <p:cNvPr id="925" name="Shape 925"/>
          <p:cNvSpPr txBox="1"/>
          <p:nvPr/>
        </p:nvSpPr>
        <p:spPr>
          <a:xfrm>
            <a:off x="3701637" y="1489445"/>
            <a:ext cx="2194500" cy="4155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rPr b="0" i="0" lang="en-CA" sz="1050" u="none" cap="none" strike="noStrike">
                <a:solidFill>
                  <a:srgbClr val="000000"/>
                </a:solidFill>
                <a:latin typeface="Arial"/>
                <a:ea typeface="Arial"/>
                <a:cs typeface="Arial"/>
                <a:sym typeface="Arial"/>
              </a:rPr>
              <a:t>Focus on Metalinguistic and Metacognitive Awareness</a:t>
            </a:r>
          </a:p>
        </p:txBody>
      </p:sp>
      <p:sp>
        <p:nvSpPr>
          <p:cNvPr id="926" name="Shape 926"/>
          <p:cNvSpPr txBox="1"/>
          <p:nvPr/>
        </p:nvSpPr>
        <p:spPr>
          <a:xfrm>
            <a:off x="44725" y="844325"/>
            <a:ext cx="2643000" cy="904200"/>
          </a:xfrm>
          <a:prstGeom prst="rect">
            <a:avLst/>
          </a:prstGeom>
          <a:noFill/>
          <a:ln cap="flat" cmpd="sng" w="9525">
            <a:solidFill>
              <a:srgbClr val="000000"/>
            </a:solidFill>
            <a:prstDash val="solid"/>
            <a:round/>
            <a:headEnd len="med" w="med" type="none"/>
            <a:tailEnd len="med" w="med" type="none"/>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rPr b="0" i="0" lang="en-CA" sz="1150" u="none" cap="none" strike="noStrike">
                <a:solidFill>
                  <a:srgbClr val="000000"/>
                </a:solidFill>
                <a:latin typeface="Arial"/>
                <a:ea typeface="Arial"/>
                <a:cs typeface="Arial"/>
                <a:sym typeface="Arial"/>
              </a:rPr>
              <a:t>Self-Reflection on:</a:t>
            </a:r>
          </a:p>
          <a:p>
            <a:pPr indent="-171450" lvl="0" marL="171450" marR="0" rtl="0" algn="l">
              <a:lnSpc>
                <a:spcPct val="100000"/>
              </a:lnSpc>
              <a:spcBef>
                <a:spcPts val="0"/>
              </a:spcBef>
              <a:spcAft>
                <a:spcPts val="0"/>
              </a:spcAft>
              <a:buClr>
                <a:srgbClr val="000000"/>
              </a:buClr>
              <a:buSzPts val="1102"/>
              <a:buFont typeface="Arial"/>
              <a:buChar char="•"/>
            </a:pPr>
            <a:r>
              <a:rPr b="1" i="0" lang="en-CA" sz="1150" u="none" cap="none" strike="noStrike">
                <a:solidFill>
                  <a:srgbClr val="000000"/>
                </a:solidFill>
                <a:latin typeface="Arial"/>
                <a:ea typeface="Arial"/>
                <a:cs typeface="Arial"/>
                <a:sym typeface="Arial"/>
              </a:rPr>
              <a:t>my language learning</a:t>
            </a:r>
          </a:p>
          <a:p>
            <a:pPr indent="-171450" lvl="0" marL="171450" marR="0" rtl="0" algn="l">
              <a:lnSpc>
                <a:spcPct val="100000"/>
              </a:lnSpc>
              <a:spcBef>
                <a:spcPts val="0"/>
              </a:spcBef>
              <a:spcAft>
                <a:spcPts val="0"/>
              </a:spcAft>
              <a:buClr>
                <a:srgbClr val="000000"/>
              </a:buClr>
              <a:buSzPts val="1102"/>
              <a:buFont typeface="Arial"/>
              <a:buChar char="•"/>
            </a:pPr>
            <a:r>
              <a:rPr b="1" i="0" lang="en-CA" sz="1150" u="none" cap="none" strike="noStrike">
                <a:solidFill>
                  <a:srgbClr val="000000"/>
                </a:solidFill>
                <a:latin typeface="Arial"/>
                <a:ea typeface="Arial"/>
                <a:cs typeface="Arial"/>
                <a:sym typeface="Arial"/>
              </a:rPr>
              <a:t>plurilingual awareness and skills</a:t>
            </a:r>
          </a:p>
          <a:p>
            <a:pPr indent="-171450" lvl="0" marL="171450" marR="0" rtl="0" algn="l">
              <a:lnSpc>
                <a:spcPct val="100000"/>
              </a:lnSpc>
              <a:spcBef>
                <a:spcPts val="0"/>
              </a:spcBef>
              <a:spcAft>
                <a:spcPts val="0"/>
              </a:spcAft>
              <a:buClr>
                <a:srgbClr val="000000"/>
              </a:buClr>
              <a:buSzPts val="1102"/>
              <a:buFont typeface="Arial"/>
              <a:buChar char="•"/>
            </a:pPr>
            <a:r>
              <a:rPr b="1" i="0" lang="en-CA" sz="1150" u="none" cap="none" strike="noStrike">
                <a:solidFill>
                  <a:srgbClr val="000000"/>
                </a:solidFill>
                <a:latin typeface="Arial"/>
                <a:ea typeface="Arial"/>
                <a:cs typeface="Arial"/>
                <a:sym typeface="Arial"/>
              </a:rPr>
              <a:t>my learning strategies</a:t>
            </a:r>
          </a:p>
        </p:txBody>
      </p:sp>
      <p:sp>
        <p:nvSpPr>
          <p:cNvPr id="927" name="Shape 927"/>
          <p:cNvSpPr txBox="1"/>
          <p:nvPr/>
        </p:nvSpPr>
        <p:spPr>
          <a:xfrm>
            <a:off x="6659575" y="844325"/>
            <a:ext cx="2283300" cy="269400"/>
          </a:xfrm>
          <a:prstGeom prst="rect">
            <a:avLst/>
          </a:prstGeom>
          <a:solidFill>
            <a:srgbClr val="D8D8D8"/>
          </a:solidFill>
          <a:ln cap="flat" cmpd="sng" w="9525">
            <a:solidFill>
              <a:schemeClr val="dk1"/>
            </a:solidFill>
            <a:prstDash val="solid"/>
            <a:round/>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rPr b="1" i="0" lang="en-CA" sz="1150" u="none" cap="none" strike="noStrike">
                <a:solidFill>
                  <a:srgbClr val="000000"/>
                </a:solidFill>
                <a:latin typeface="Arial"/>
                <a:ea typeface="Arial"/>
                <a:cs typeface="Arial"/>
                <a:sym typeface="Arial"/>
              </a:rPr>
              <a:t>My Chosen Work</a:t>
            </a:r>
          </a:p>
        </p:txBody>
      </p:sp>
      <p:cxnSp>
        <p:nvCxnSpPr>
          <p:cNvPr id="928" name="Shape 928"/>
          <p:cNvCxnSpPr/>
          <p:nvPr/>
        </p:nvCxnSpPr>
        <p:spPr>
          <a:xfrm flipH="1" rot="10800000">
            <a:off x="5176539" y="1209734"/>
            <a:ext cx="1677300" cy="1217700"/>
          </a:xfrm>
          <a:prstGeom prst="curvedConnector3">
            <a:avLst>
              <a:gd fmla="val 49999" name="adj1"/>
            </a:avLst>
          </a:prstGeom>
          <a:noFill/>
          <a:ln cap="flat" cmpd="sng" w="25400">
            <a:solidFill>
              <a:srgbClr val="000000"/>
            </a:solidFill>
            <a:prstDash val="solid"/>
            <a:round/>
            <a:headEnd len="med" w="med" type="none"/>
            <a:tailEnd len="lg" w="lg" type="stealth"/>
          </a:ln>
          <a:effectLst>
            <a:outerShdw blurRad="39999" rotWithShape="0" dir="5400000" dist="20000">
              <a:srgbClr val="000000">
                <a:alpha val="37250"/>
              </a:srgbClr>
            </a:outerShdw>
          </a:effectLst>
        </p:spPr>
      </p:cxnSp>
      <p:cxnSp>
        <p:nvCxnSpPr>
          <p:cNvPr id="929" name="Shape 929"/>
          <p:cNvCxnSpPr/>
          <p:nvPr/>
        </p:nvCxnSpPr>
        <p:spPr>
          <a:xfrm rot="10800000">
            <a:off x="2613808" y="1168285"/>
            <a:ext cx="954600" cy="227100"/>
          </a:xfrm>
          <a:prstGeom prst="curvedConnector2">
            <a:avLst/>
          </a:prstGeom>
          <a:noFill/>
          <a:ln cap="flat" cmpd="sng" w="25400">
            <a:solidFill>
              <a:srgbClr val="000000"/>
            </a:solidFill>
            <a:prstDash val="solid"/>
            <a:round/>
            <a:headEnd len="med" w="med" type="none"/>
            <a:tailEnd len="lg" w="lg" type="stealth"/>
          </a:ln>
          <a:effectLst>
            <a:outerShdw blurRad="39999" rotWithShape="0" dir="5400000" dist="20000">
              <a:srgbClr val="000000">
                <a:alpha val="37250"/>
              </a:srgbClr>
            </a:outerShdw>
          </a:effectLst>
        </p:spPr>
      </p:cxnSp>
      <p:sp>
        <p:nvSpPr>
          <p:cNvPr id="930" name="Shape 930"/>
          <p:cNvSpPr txBox="1"/>
          <p:nvPr/>
        </p:nvSpPr>
        <p:spPr>
          <a:xfrm>
            <a:off x="180859" y="3460144"/>
            <a:ext cx="2688900" cy="430800"/>
          </a:xfrm>
          <a:prstGeom prst="rect">
            <a:avLst/>
          </a:prstGeom>
          <a:solidFill>
            <a:schemeClr val="dk1"/>
          </a:solid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lt1"/>
              </a:buClr>
              <a:buFont typeface="Arial"/>
              <a:buNone/>
            </a:pPr>
            <a:r>
              <a:rPr b="0" i="0" lang="en-CA" sz="1100" u="none" cap="none" strike="noStrike">
                <a:solidFill>
                  <a:schemeClr val="lt1"/>
                </a:solidFill>
                <a:latin typeface="Arial"/>
                <a:ea typeface="Arial"/>
                <a:cs typeface="Arial"/>
                <a:sym typeface="Arial"/>
              </a:rPr>
              <a:t>Self-Reflection on </a:t>
            </a:r>
            <a:r>
              <a:rPr b="1" i="0" lang="en-CA" sz="1100" u="none" cap="none" strike="noStrike">
                <a:solidFill>
                  <a:schemeClr val="lt1"/>
                </a:solidFill>
                <a:latin typeface="Arial"/>
                <a:ea typeface="Arial"/>
                <a:cs typeface="Arial"/>
                <a:sym typeface="Arial"/>
              </a:rPr>
              <a:t>My Learning Experiences</a:t>
            </a:r>
          </a:p>
        </p:txBody>
      </p:sp>
      <p:cxnSp>
        <p:nvCxnSpPr>
          <p:cNvPr id="931" name="Shape 931"/>
          <p:cNvCxnSpPr/>
          <p:nvPr/>
        </p:nvCxnSpPr>
        <p:spPr>
          <a:xfrm rot="5400000">
            <a:off x="2536903" y="2890878"/>
            <a:ext cx="525000" cy="444900"/>
          </a:xfrm>
          <a:prstGeom prst="curvedConnector3">
            <a:avLst>
              <a:gd fmla="val 50000" name="adj1"/>
            </a:avLst>
          </a:prstGeom>
          <a:noFill/>
          <a:ln cap="flat" cmpd="sng" w="25400">
            <a:solidFill>
              <a:srgbClr val="000000"/>
            </a:solidFill>
            <a:prstDash val="solid"/>
            <a:round/>
            <a:headEnd len="med" w="med" type="none"/>
            <a:tailEnd len="lg" w="lg" type="stealth"/>
          </a:ln>
          <a:effectLst>
            <a:outerShdw blurRad="39999" rotWithShape="0" dir="5400000" dist="20000">
              <a:srgbClr val="000000">
                <a:alpha val="37250"/>
              </a:srgbClr>
            </a:outerShdw>
          </a:effectLst>
        </p:spPr>
      </p:cxnSp>
      <p:sp>
        <p:nvSpPr>
          <p:cNvPr id="932" name="Shape 932"/>
          <p:cNvSpPr txBox="1"/>
          <p:nvPr/>
        </p:nvSpPr>
        <p:spPr>
          <a:xfrm rot="-5400000">
            <a:off x="2693939" y="2293673"/>
            <a:ext cx="880200" cy="5079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1"/>
              </a:buClr>
              <a:buFont typeface="Arial"/>
              <a:buNone/>
            </a:pPr>
            <a:r>
              <a:rPr b="1" i="0" lang="en-CA" sz="1050" u="none" cap="none" strike="noStrike">
                <a:solidFill>
                  <a:schemeClr val="lt1"/>
                </a:solidFill>
                <a:latin typeface="Arial"/>
                <a:ea typeface="Arial"/>
                <a:cs typeface="Arial"/>
                <a:sym typeface="Arial"/>
              </a:rPr>
              <a:t>Body</a:t>
            </a:r>
          </a:p>
          <a:p>
            <a:pPr indent="0" lvl="0" marL="0" marR="0" rtl="0" algn="ctr">
              <a:lnSpc>
                <a:spcPct val="100000"/>
              </a:lnSpc>
              <a:spcBef>
                <a:spcPts val="0"/>
              </a:spcBef>
              <a:spcAft>
                <a:spcPts val="0"/>
              </a:spcAft>
              <a:buClr>
                <a:schemeClr val="lt1"/>
              </a:buClr>
              <a:buFont typeface="Arial"/>
              <a:buNone/>
            </a:pPr>
            <a:r>
              <a:rPr b="1" i="0" lang="en-CA" sz="1050" u="none" cap="none" strike="noStrike">
                <a:solidFill>
                  <a:schemeClr val="lt1"/>
                </a:solidFill>
                <a:latin typeface="Arial"/>
                <a:ea typeface="Arial"/>
                <a:cs typeface="Arial"/>
                <a:sym typeface="Arial"/>
              </a:rPr>
              <a:t>Actions</a:t>
            </a:r>
          </a:p>
        </p:txBody>
      </p:sp>
      <p:sp>
        <p:nvSpPr>
          <p:cNvPr id="933" name="Shape 933"/>
          <p:cNvSpPr txBox="1"/>
          <p:nvPr/>
        </p:nvSpPr>
        <p:spPr>
          <a:xfrm rot="-5400000">
            <a:off x="2501493" y="2437041"/>
            <a:ext cx="2133900" cy="5079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FFFFFF"/>
              </a:buClr>
              <a:buFont typeface="Arial"/>
              <a:buNone/>
            </a:pPr>
            <a:r>
              <a:rPr b="0" i="0" lang="en-CA" sz="1050" u="none" cap="none" strike="noStrike">
                <a:solidFill>
                  <a:srgbClr val="FFFFFF"/>
                </a:solidFill>
                <a:latin typeface="Arial"/>
                <a:ea typeface="Arial"/>
                <a:cs typeface="Arial"/>
                <a:sym typeface="Arial"/>
              </a:rPr>
              <a:t>Focus on learning experiences &amp;  non-verbal strategies</a:t>
            </a:r>
          </a:p>
        </p:txBody>
      </p:sp>
      <p:sp>
        <p:nvSpPr>
          <p:cNvPr id="934" name="Shape 934"/>
          <p:cNvSpPr txBox="1"/>
          <p:nvPr/>
        </p:nvSpPr>
        <p:spPr>
          <a:xfrm>
            <a:off x="4159775" y="3647494"/>
            <a:ext cx="1085100" cy="4155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rPr b="1" i="0" lang="en-CA" sz="1050" u="none" cap="none" strike="noStrike">
                <a:solidFill>
                  <a:srgbClr val="000000"/>
                </a:solidFill>
                <a:latin typeface="Arial"/>
                <a:ea typeface="Arial"/>
                <a:cs typeface="Arial"/>
                <a:sym typeface="Arial"/>
              </a:rPr>
              <a:t>Emotions</a:t>
            </a:r>
          </a:p>
          <a:p>
            <a:pPr indent="0" lvl="0" marL="0" marR="0" rtl="0" algn="ctr">
              <a:lnSpc>
                <a:spcPct val="100000"/>
              </a:lnSpc>
              <a:spcBef>
                <a:spcPts val="0"/>
              </a:spcBef>
              <a:spcAft>
                <a:spcPts val="0"/>
              </a:spcAft>
              <a:buClr>
                <a:srgbClr val="000000"/>
              </a:buClr>
              <a:buFont typeface="Arial"/>
              <a:buNone/>
            </a:pPr>
            <a:r>
              <a:rPr b="1" i="0" lang="en-CA" sz="1050" u="none" cap="none" strike="noStrike">
                <a:solidFill>
                  <a:srgbClr val="000000"/>
                </a:solidFill>
                <a:latin typeface="Arial"/>
                <a:ea typeface="Arial"/>
                <a:cs typeface="Arial"/>
                <a:sym typeface="Arial"/>
              </a:rPr>
              <a:t>Reactions</a:t>
            </a:r>
          </a:p>
        </p:txBody>
      </p:sp>
      <p:sp>
        <p:nvSpPr>
          <p:cNvPr id="935" name="Shape 935"/>
          <p:cNvSpPr txBox="1"/>
          <p:nvPr/>
        </p:nvSpPr>
        <p:spPr>
          <a:xfrm>
            <a:off x="3731838" y="4064330"/>
            <a:ext cx="1941300" cy="2538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rPr b="0" i="0" lang="en-CA" sz="1050" u="none" cap="none" strike="noStrike">
                <a:solidFill>
                  <a:srgbClr val="000000"/>
                </a:solidFill>
                <a:latin typeface="Arial"/>
                <a:ea typeface="Arial"/>
                <a:cs typeface="Arial"/>
                <a:sym typeface="Arial"/>
              </a:rPr>
              <a:t>Focus on my story</a:t>
            </a:r>
          </a:p>
        </p:txBody>
      </p:sp>
      <p:sp>
        <p:nvSpPr>
          <p:cNvPr id="936" name="Shape 936"/>
          <p:cNvSpPr txBox="1"/>
          <p:nvPr/>
        </p:nvSpPr>
        <p:spPr>
          <a:xfrm>
            <a:off x="3709951" y="4734950"/>
            <a:ext cx="4503900" cy="269400"/>
          </a:xfrm>
          <a:prstGeom prst="rect">
            <a:avLst/>
          </a:prstGeom>
          <a:solidFill>
            <a:srgbClr val="FF0000"/>
          </a:solidFill>
          <a:ln cap="flat" cmpd="sng" w="9525">
            <a:solidFill>
              <a:srgbClr val="000000"/>
            </a:solidFill>
            <a:prstDash val="solid"/>
            <a:round/>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rPr b="0" i="0" lang="en-CA" sz="1150" u="none" cap="none" strike="noStrike">
                <a:solidFill>
                  <a:srgbClr val="000000"/>
                </a:solidFill>
                <a:latin typeface="Arial"/>
                <a:ea typeface="Arial"/>
                <a:cs typeface="Arial"/>
                <a:sym typeface="Arial"/>
              </a:rPr>
              <a:t>Self-Reflection on</a:t>
            </a:r>
            <a:r>
              <a:rPr b="1" lang="en-CA" sz="1200">
                <a:solidFill>
                  <a:schemeClr val="dk1"/>
                </a:solidFill>
                <a:latin typeface="Times New Roman"/>
                <a:ea typeface="Times New Roman"/>
                <a:cs typeface="Times New Roman"/>
                <a:sym typeface="Times New Roman"/>
              </a:rPr>
              <a:t> self as plurilingual being</a:t>
            </a:r>
          </a:p>
          <a:p>
            <a:pPr indent="0" lvl="0" marL="0" marR="0" rtl="0" algn="ctr">
              <a:lnSpc>
                <a:spcPct val="100000"/>
              </a:lnSpc>
              <a:spcBef>
                <a:spcPts val="0"/>
              </a:spcBef>
              <a:spcAft>
                <a:spcPts val="0"/>
              </a:spcAft>
              <a:buClr>
                <a:srgbClr val="000000"/>
              </a:buClr>
              <a:buFont typeface="Arial"/>
              <a:buNone/>
            </a:pPr>
            <a:r>
              <a:t/>
            </a:r>
            <a:endParaRPr b="1" sz="1150"/>
          </a:p>
        </p:txBody>
      </p:sp>
      <p:sp>
        <p:nvSpPr>
          <p:cNvPr id="937" name="Shape 937"/>
          <p:cNvSpPr txBox="1"/>
          <p:nvPr/>
        </p:nvSpPr>
        <p:spPr>
          <a:xfrm rot="5400000">
            <a:off x="5743922" y="2263487"/>
            <a:ext cx="904200" cy="5079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rPr b="1" i="0" lang="en-CA" sz="1050" u="none" cap="none" strike="noStrike">
                <a:solidFill>
                  <a:srgbClr val="000000"/>
                </a:solidFill>
                <a:latin typeface="Arial"/>
                <a:ea typeface="Arial"/>
                <a:cs typeface="Arial"/>
                <a:sym typeface="Arial"/>
              </a:rPr>
              <a:t>Spirit</a:t>
            </a:r>
          </a:p>
          <a:p>
            <a:pPr indent="0" lvl="0" marL="0" marR="0" rtl="0" algn="ctr">
              <a:lnSpc>
                <a:spcPct val="100000"/>
              </a:lnSpc>
              <a:spcBef>
                <a:spcPts val="0"/>
              </a:spcBef>
              <a:spcAft>
                <a:spcPts val="0"/>
              </a:spcAft>
              <a:buClr>
                <a:srgbClr val="000000"/>
              </a:buClr>
              <a:buFont typeface="Arial"/>
              <a:buNone/>
            </a:pPr>
            <a:r>
              <a:rPr b="1" i="0" lang="en-CA" sz="1050" u="none" cap="none" strike="noStrike">
                <a:solidFill>
                  <a:srgbClr val="000000"/>
                </a:solidFill>
                <a:latin typeface="Arial"/>
                <a:ea typeface="Arial"/>
                <a:cs typeface="Arial"/>
                <a:sym typeface="Arial"/>
              </a:rPr>
              <a:t>Values</a:t>
            </a:r>
          </a:p>
        </p:txBody>
      </p:sp>
      <p:sp>
        <p:nvSpPr>
          <p:cNvPr id="938" name="Shape 938"/>
          <p:cNvSpPr txBox="1"/>
          <p:nvPr/>
        </p:nvSpPr>
        <p:spPr>
          <a:xfrm rot="5400000">
            <a:off x="4717536" y="2466988"/>
            <a:ext cx="2158200" cy="5079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rPr b="0" i="0" lang="en-CA" sz="1050" u="none" cap="none" strike="noStrike">
                <a:solidFill>
                  <a:srgbClr val="000000"/>
                </a:solidFill>
                <a:latin typeface="Arial"/>
                <a:ea typeface="Arial"/>
                <a:cs typeface="Arial"/>
                <a:sym typeface="Arial"/>
              </a:rPr>
              <a:t>Focus on my roots/community &amp; intercultural growth </a:t>
            </a:r>
          </a:p>
        </p:txBody>
      </p:sp>
      <p:sp>
        <p:nvSpPr>
          <p:cNvPr id="939" name="Shape 939"/>
          <p:cNvSpPr txBox="1"/>
          <p:nvPr/>
        </p:nvSpPr>
        <p:spPr>
          <a:xfrm>
            <a:off x="6783950" y="1958899"/>
            <a:ext cx="2283300" cy="800100"/>
          </a:xfrm>
          <a:prstGeom prst="rect">
            <a:avLst/>
          </a:prstGeom>
          <a:solidFill>
            <a:srgbClr val="FFFF00"/>
          </a:solidFill>
          <a:ln cap="flat" cmpd="sng" w="9525">
            <a:solidFill>
              <a:srgbClr val="000000"/>
            </a:solidFill>
            <a:prstDash val="solid"/>
            <a:round/>
            <a:headEnd len="med" w="med" type="none"/>
            <a:tailEnd len="med" w="med" type="none"/>
          </a:ln>
        </p:spPr>
        <p:txBody>
          <a:bodyPr anchorCtr="0" anchor="t" bIns="45700" lIns="91425" rIns="91425" wrap="square" tIns="45700">
            <a:noAutofit/>
          </a:bodyPr>
          <a:lstStyle/>
          <a:p>
            <a:pPr indent="0" lvl="1" marL="457200" marR="0" rtl="0" algn="l">
              <a:lnSpc>
                <a:spcPct val="100000"/>
              </a:lnSpc>
              <a:spcBef>
                <a:spcPts val="0"/>
              </a:spcBef>
              <a:spcAft>
                <a:spcPts val="0"/>
              </a:spcAft>
              <a:buClr>
                <a:srgbClr val="000000"/>
              </a:buClr>
              <a:buFont typeface="Arial"/>
              <a:buNone/>
            </a:pPr>
            <a:r>
              <a:rPr b="0" i="0" lang="en-CA" sz="1150" u="none" cap="none" strike="noStrike">
                <a:solidFill>
                  <a:srgbClr val="000000"/>
                </a:solidFill>
                <a:latin typeface="Arial"/>
                <a:ea typeface="Arial"/>
                <a:cs typeface="Arial"/>
                <a:sym typeface="Arial"/>
              </a:rPr>
              <a:t>Self-Reflection on </a:t>
            </a:r>
            <a:r>
              <a:rPr b="1" i="0" lang="en-CA" sz="1150" u="none" cap="none" strike="noStrike">
                <a:solidFill>
                  <a:srgbClr val="000000"/>
                </a:solidFill>
                <a:latin typeface="Arial"/>
                <a:ea typeface="Arial"/>
                <a:cs typeface="Arial"/>
                <a:sym typeface="Arial"/>
              </a:rPr>
              <a:t>my roots and inter-/cross-cultural encounters</a:t>
            </a:r>
          </a:p>
        </p:txBody>
      </p:sp>
      <p:cxnSp>
        <p:nvCxnSpPr>
          <p:cNvPr id="940" name="Shape 940"/>
          <p:cNvCxnSpPr/>
          <p:nvPr/>
        </p:nvCxnSpPr>
        <p:spPr>
          <a:xfrm flipH="1" rot="-5400000">
            <a:off x="5597767" y="4364376"/>
            <a:ext cx="397800" cy="156900"/>
          </a:xfrm>
          <a:prstGeom prst="curvedConnector3">
            <a:avLst>
              <a:gd fmla="val 16368" name="adj1"/>
            </a:avLst>
          </a:prstGeom>
          <a:noFill/>
          <a:ln cap="flat" cmpd="sng" w="25400">
            <a:solidFill>
              <a:srgbClr val="000000"/>
            </a:solidFill>
            <a:prstDash val="solid"/>
            <a:round/>
            <a:headEnd len="med" w="med" type="none"/>
            <a:tailEnd len="lg" w="lg" type="stealth"/>
          </a:ln>
          <a:effectLst>
            <a:outerShdw blurRad="39999" rotWithShape="0" dir="5400000" dist="20000">
              <a:srgbClr val="000000">
                <a:alpha val="37250"/>
              </a:srgbClr>
            </a:outerShdw>
          </a:effectLst>
        </p:spPr>
      </p:cxnSp>
      <p:cxnSp>
        <p:nvCxnSpPr>
          <p:cNvPr id="941" name="Shape 941"/>
          <p:cNvCxnSpPr>
            <a:endCxn id="939" idx="1"/>
          </p:cNvCxnSpPr>
          <p:nvPr/>
        </p:nvCxnSpPr>
        <p:spPr>
          <a:xfrm rot="-5400000">
            <a:off x="6293450" y="2508049"/>
            <a:ext cx="639600" cy="341400"/>
          </a:xfrm>
          <a:prstGeom prst="curvedConnector2">
            <a:avLst/>
          </a:prstGeom>
          <a:noFill/>
          <a:ln cap="flat" cmpd="sng" w="25400">
            <a:solidFill>
              <a:srgbClr val="000000"/>
            </a:solidFill>
            <a:prstDash val="solid"/>
            <a:round/>
            <a:headEnd len="med" w="med" type="none"/>
            <a:tailEnd len="lg" w="lg" type="stealth"/>
          </a:ln>
          <a:effectLst>
            <a:outerShdw blurRad="39999" rotWithShape="0" dir="5400000" dist="20000">
              <a:srgbClr val="000000">
                <a:alpha val="37250"/>
              </a:srgbClr>
            </a:outerShdw>
          </a:effectLst>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5" name="Shape 945"/>
        <p:cNvGrpSpPr/>
        <p:nvPr/>
      </p:nvGrpSpPr>
      <p:grpSpPr>
        <a:xfrm>
          <a:off x="0" y="0"/>
          <a:ext cx="0" cy="0"/>
          <a:chOff x="0" y="0"/>
          <a:chExt cx="0" cy="0"/>
        </a:xfrm>
      </p:grpSpPr>
      <p:sp>
        <p:nvSpPr>
          <p:cNvPr id="946" name="Shape 946"/>
          <p:cNvSpPr txBox="1"/>
          <p:nvPr>
            <p:ph idx="1" type="body"/>
          </p:nvPr>
        </p:nvSpPr>
        <p:spPr>
          <a:xfrm>
            <a:off x="185000" y="924826"/>
            <a:ext cx="7886700" cy="4073100"/>
          </a:xfrm>
          <a:prstGeom prst="rect">
            <a:avLst/>
          </a:prstGeom>
        </p:spPr>
        <p:txBody>
          <a:bodyPr anchorCtr="0" anchor="t" bIns="91425" lIns="91425" rIns="91425" wrap="square" tIns="91425">
            <a:noAutofit/>
          </a:bodyPr>
          <a:lstStyle/>
          <a:p>
            <a:pPr indent="0" lvl="0" marL="0" rtl="0">
              <a:lnSpc>
                <a:spcPct val="100000"/>
              </a:lnSpc>
              <a:spcBef>
                <a:spcPts val="0"/>
              </a:spcBef>
              <a:spcAft>
                <a:spcPts val="1200"/>
              </a:spcAft>
              <a:buNone/>
            </a:pPr>
            <a:r>
              <a:rPr b="1" lang="en-CA" sz="2400">
                <a:latin typeface="Times New Roman"/>
                <a:ea typeface="Times New Roman"/>
                <a:cs typeface="Times New Roman"/>
                <a:sym typeface="Times New Roman"/>
              </a:rPr>
              <a:t>Symposium Overview</a:t>
            </a:r>
          </a:p>
          <a:p>
            <a:pPr indent="0" lvl="0" marL="0" rtl="0">
              <a:lnSpc>
                <a:spcPct val="100000"/>
              </a:lnSpc>
              <a:spcBef>
                <a:spcPts val="1000"/>
              </a:spcBef>
              <a:spcAft>
                <a:spcPts val="1200"/>
              </a:spcAft>
              <a:buNone/>
            </a:pPr>
            <a:r>
              <a:rPr b="1" lang="en-CA" sz="1500">
                <a:solidFill>
                  <a:srgbClr val="B7B7B7"/>
                </a:solidFill>
                <a:latin typeface="Times New Roman"/>
                <a:ea typeface="Times New Roman"/>
                <a:cs typeface="Times New Roman"/>
                <a:sym typeface="Times New Roman"/>
              </a:rPr>
              <a:t>Promoting plurilingualism in North America through a CEFR-inspired pedagogical online platform: LINCDIRE and LITE </a:t>
            </a:r>
            <a:r>
              <a:rPr b="1" i="1" lang="en-CA" sz="1500">
                <a:solidFill>
                  <a:srgbClr val="B7B7B7"/>
                </a:solidFill>
                <a:latin typeface="Times New Roman"/>
                <a:ea typeface="Times New Roman"/>
                <a:cs typeface="Times New Roman"/>
                <a:sym typeface="Times New Roman"/>
              </a:rPr>
              <a:t>(Enrica Piccardo) </a:t>
            </a:r>
            <a:br>
              <a:rPr b="1" lang="en-CA" sz="1500">
                <a:latin typeface="Times New Roman"/>
                <a:ea typeface="Times New Roman"/>
                <a:cs typeface="Times New Roman"/>
                <a:sym typeface="Times New Roman"/>
              </a:rPr>
            </a:br>
            <a:br>
              <a:rPr b="1" lang="en-CA" sz="1500">
                <a:latin typeface="Times New Roman"/>
                <a:ea typeface="Times New Roman"/>
                <a:cs typeface="Times New Roman"/>
                <a:sym typeface="Times New Roman"/>
              </a:rPr>
            </a:br>
            <a:r>
              <a:rPr b="1" lang="en-CA" sz="1500">
                <a:solidFill>
                  <a:srgbClr val="B7B7B7"/>
                </a:solidFill>
                <a:latin typeface="Times New Roman"/>
                <a:ea typeface="Times New Roman"/>
                <a:cs typeface="Times New Roman"/>
                <a:sym typeface="Times New Roman"/>
              </a:rPr>
              <a:t>The development of a pedagogical framework fusing Western and Indigenous approaches for plurilingual and pluricultural learning environments </a:t>
            </a:r>
            <a:r>
              <a:rPr b="1" i="1" lang="en-CA" sz="1500">
                <a:solidFill>
                  <a:srgbClr val="B7B7B7"/>
                </a:solidFill>
                <a:latin typeface="Times New Roman"/>
                <a:ea typeface="Times New Roman"/>
                <a:cs typeface="Times New Roman"/>
                <a:sym typeface="Times New Roman"/>
              </a:rPr>
              <a:t>(Aline Germain-Rutherford &amp; Alan Corbiere)</a:t>
            </a:r>
            <a:br>
              <a:rPr b="1" i="1" lang="en-CA" sz="1500">
                <a:latin typeface="Times New Roman"/>
                <a:ea typeface="Times New Roman"/>
                <a:cs typeface="Times New Roman"/>
                <a:sym typeface="Times New Roman"/>
              </a:rPr>
            </a:br>
            <a:br>
              <a:rPr b="1" lang="en-CA" sz="1500">
                <a:latin typeface="Times New Roman"/>
                <a:ea typeface="Times New Roman"/>
                <a:cs typeface="Times New Roman"/>
                <a:sym typeface="Times New Roman"/>
              </a:rPr>
            </a:br>
            <a:r>
              <a:rPr b="1" lang="en-CA" sz="1500">
                <a:solidFill>
                  <a:srgbClr val="000000"/>
                </a:solidFill>
                <a:latin typeface="Times New Roman"/>
                <a:ea typeface="Times New Roman"/>
                <a:cs typeface="Times New Roman"/>
                <a:sym typeface="Times New Roman"/>
              </a:rPr>
              <a:t>Developing plurilingual, action-oriented tasks: Implications for pedagogy and teacher and student beliefs </a:t>
            </a:r>
            <a:r>
              <a:rPr b="1" i="1" lang="en-CA" sz="1500">
                <a:solidFill>
                  <a:srgbClr val="000000"/>
                </a:solidFill>
                <a:latin typeface="Times New Roman"/>
                <a:ea typeface="Times New Roman"/>
                <a:cs typeface="Times New Roman"/>
                <a:sym typeface="Times New Roman"/>
              </a:rPr>
              <a:t>(Sara Potkonjak)</a:t>
            </a:r>
            <a:br>
              <a:rPr b="1" lang="en-CA" sz="1500">
                <a:solidFill>
                  <a:srgbClr val="B7B7B7"/>
                </a:solidFill>
                <a:latin typeface="Times New Roman"/>
                <a:ea typeface="Times New Roman"/>
                <a:cs typeface="Times New Roman"/>
                <a:sym typeface="Times New Roman"/>
              </a:rPr>
            </a:br>
            <a:br>
              <a:rPr b="1" lang="en-CA" sz="1500">
                <a:solidFill>
                  <a:srgbClr val="B7B7B7"/>
                </a:solidFill>
                <a:latin typeface="Times New Roman"/>
                <a:ea typeface="Times New Roman"/>
                <a:cs typeface="Times New Roman"/>
                <a:sym typeface="Times New Roman"/>
              </a:rPr>
            </a:br>
            <a:r>
              <a:rPr b="1" lang="en-CA" sz="1500">
                <a:solidFill>
                  <a:srgbClr val="B7B7B7"/>
                </a:solidFill>
                <a:latin typeface="Times New Roman"/>
                <a:ea typeface="Times New Roman"/>
                <a:cs typeface="Times New Roman"/>
                <a:sym typeface="Times New Roman"/>
              </a:rPr>
              <a:t>Exploring the potential of technology to promote linguistic and cultural diversity: A plurilingual e-portfolio approach </a:t>
            </a:r>
            <a:r>
              <a:rPr b="1" i="1" lang="en-CA" sz="1500">
                <a:solidFill>
                  <a:srgbClr val="B7B7B7"/>
                </a:solidFill>
                <a:latin typeface="Times New Roman"/>
                <a:ea typeface="Times New Roman"/>
                <a:cs typeface="Times New Roman"/>
                <a:sym typeface="Times New Roman"/>
              </a:rPr>
              <a:t>(Geoff Lawrence &amp; Kris Johnston)</a:t>
            </a:r>
          </a:p>
          <a:p>
            <a:pPr indent="0" lvl="0" marL="0" rtl="0">
              <a:lnSpc>
                <a:spcPct val="100000"/>
              </a:lnSpc>
              <a:spcBef>
                <a:spcPts val="1000"/>
              </a:spcBef>
              <a:spcAft>
                <a:spcPts val="1200"/>
              </a:spcAft>
              <a:buNone/>
            </a:pPr>
            <a:r>
              <a:rPr b="1" lang="en-CA" sz="1500">
                <a:solidFill>
                  <a:srgbClr val="B7B7B7"/>
                </a:solidFill>
                <a:latin typeface="Times New Roman"/>
                <a:ea typeface="Times New Roman"/>
                <a:cs typeface="Times New Roman"/>
                <a:sym typeface="Times New Roman"/>
              </a:rPr>
              <a:t>Opening remarks for discussion </a:t>
            </a:r>
            <a:r>
              <a:rPr b="1" i="1" lang="en-CA" sz="1500">
                <a:solidFill>
                  <a:srgbClr val="B7B7B7"/>
                </a:solidFill>
                <a:latin typeface="Times New Roman"/>
                <a:ea typeface="Times New Roman"/>
                <a:cs typeface="Times New Roman"/>
                <a:sym typeface="Times New Roman"/>
              </a:rPr>
              <a:t>(Heather Lotherington) </a:t>
            </a:r>
          </a:p>
        </p:txBody>
      </p:sp>
      <p:pic>
        <p:nvPicPr>
          <p:cNvPr id="947" name="Shape 947"/>
          <p:cNvPicPr preferRelativeResize="0"/>
          <p:nvPr/>
        </p:nvPicPr>
        <p:blipFill rotWithShape="1">
          <a:blip r:embed="rId3">
            <a:alphaModFix/>
          </a:blip>
          <a:srcRect b="0" l="0" r="0" t="0"/>
          <a:stretch/>
        </p:blipFill>
        <p:spPr>
          <a:xfrm>
            <a:off x="313300" y="-580676"/>
            <a:ext cx="3532500" cy="2437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1" name="Shape 951"/>
        <p:cNvGrpSpPr/>
        <p:nvPr/>
      </p:nvGrpSpPr>
      <p:grpSpPr>
        <a:xfrm>
          <a:off x="0" y="0"/>
          <a:ext cx="0" cy="0"/>
          <a:chOff x="0" y="0"/>
          <a:chExt cx="0" cy="0"/>
        </a:xfrm>
      </p:grpSpPr>
      <p:pic>
        <p:nvPicPr>
          <p:cNvPr id="952" name="Shape 952"/>
          <p:cNvPicPr preferRelativeResize="0"/>
          <p:nvPr/>
        </p:nvPicPr>
        <p:blipFill rotWithShape="1">
          <a:blip r:embed="rId3">
            <a:alphaModFix/>
          </a:blip>
          <a:srcRect b="0" l="0" r="16022" t="0"/>
          <a:stretch/>
        </p:blipFill>
        <p:spPr>
          <a:xfrm>
            <a:off x="3392825" y="1120800"/>
            <a:ext cx="5751174" cy="3637600"/>
          </a:xfrm>
          <a:prstGeom prst="rect">
            <a:avLst/>
          </a:prstGeom>
          <a:noFill/>
          <a:ln>
            <a:noFill/>
          </a:ln>
        </p:spPr>
      </p:pic>
      <p:pic>
        <p:nvPicPr>
          <p:cNvPr id="953" name="Shape 953"/>
          <p:cNvPicPr preferRelativeResize="0"/>
          <p:nvPr/>
        </p:nvPicPr>
        <p:blipFill rotWithShape="1">
          <a:blip r:embed="rId4">
            <a:alphaModFix/>
          </a:blip>
          <a:srcRect b="21915" l="6597" r="36086" t="29491"/>
          <a:stretch/>
        </p:blipFill>
        <p:spPr>
          <a:xfrm>
            <a:off x="274325" y="1509375"/>
            <a:ext cx="4161900" cy="3450600"/>
          </a:xfrm>
          <a:prstGeom prst="rect">
            <a:avLst/>
          </a:prstGeom>
          <a:noFill/>
          <a:ln>
            <a:noFill/>
          </a:ln>
        </p:spPr>
      </p:pic>
      <p:sp>
        <p:nvSpPr>
          <p:cNvPr id="954" name="Shape 954"/>
          <p:cNvSpPr txBox="1"/>
          <p:nvPr/>
        </p:nvSpPr>
        <p:spPr>
          <a:xfrm>
            <a:off x="501525" y="0"/>
            <a:ext cx="7383900" cy="1120800"/>
          </a:xfrm>
          <a:prstGeom prst="rect">
            <a:avLst/>
          </a:prstGeom>
          <a:noFill/>
          <a:ln>
            <a:noFill/>
          </a:ln>
        </p:spPr>
        <p:txBody>
          <a:bodyPr anchorCtr="0" anchor="ctr" bIns="91425" lIns="91425" rIns="91425" wrap="square" tIns="91425">
            <a:noAutofit/>
          </a:bodyPr>
          <a:lstStyle/>
          <a:p>
            <a:pPr indent="0" lvl="0" marL="0" rtl="0" algn="ctr">
              <a:spcBef>
                <a:spcPts val="0"/>
              </a:spcBef>
              <a:buNone/>
            </a:pPr>
            <a:r>
              <a:rPr lang="en-CA" sz="4400">
                <a:solidFill>
                  <a:schemeClr val="dk1"/>
                </a:solidFill>
                <a:latin typeface="Calibri"/>
                <a:ea typeface="Calibri"/>
                <a:cs typeface="Calibri"/>
                <a:sym typeface="Calibri"/>
              </a:rPr>
              <a:t>LINCDIRE pedagogical model</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8" name="Shape 958"/>
        <p:cNvGrpSpPr/>
        <p:nvPr/>
      </p:nvGrpSpPr>
      <p:grpSpPr>
        <a:xfrm>
          <a:off x="0" y="0"/>
          <a:ext cx="0" cy="0"/>
          <a:chOff x="0" y="0"/>
          <a:chExt cx="0" cy="0"/>
        </a:xfrm>
      </p:grpSpPr>
      <p:sp>
        <p:nvSpPr>
          <p:cNvPr id="959" name="Shape 959"/>
          <p:cNvSpPr txBox="1"/>
          <p:nvPr>
            <p:ph type="title"/>
          </p:nvPr>
        </p:nvSpPr>
        <p:spPr>
          <a:xfrm>
            <a:off x="457200" y="205979"/>
            <a:ext cx="8229600" cy="857400"/>
          </a:xfrm>
          <a:prstGeom prst="rect">
            <a:avLst/>
          </a:prstGeom>
        </p:spPr>
        <p:txBody>
          <a:bodyPr anchorCtr="0" anchor="ctr" bIns="91425" lIns="91425" rIns="91425" wrap="square" tIns="91425">
            <a:noAutofit/>
          </a:bodyPr>
          <a:lstStyle/>
          <a:p>
            <a:pPr indent="0" lvl="0" marL="0">
              <a:spcBef>
                <a:spcPts val="0"/>
              </a:spcBef>
              <a:buNone/>
            </a:pPr>
            <a:r>
              <a:t/>
            </a:r>
            <a:endParaRPr/>
          </a:p>
          <a:p>
            <a:pPr indent="-69850" lvl="0" marL="0">
              <a:spcBef>
                <a:spcPts val="0"/>
              </a:spcBef>
              <a:buClr>
                <a:schemeClr val="dk1"/>
              </a:buClr>
              <a:buSzPts val="1100"/>
              <a:buFont typeface="Arial"/>
              <a:buNone/>
            </a:pPr>
            <a:r>
              <a:rPr lang="en-CA"/>
              <a:t>LINCDIRE pedagogical model</a:t>
            </a:r>
          </a:p>
          <a:p>
            <a:pPr indent="0" lvl="0" marL="0">
              <a:spcBef>
                <a:spcPts val="0"/>
              </a:spcBef>
              <a:buNone/>
            </a:pPr>
            <a:r>
              <a:t/>
            </a:r>
            <a:endParaRPr/>
          </a:p>
        </p:txBody>
      </p:sp>
      <p:graphicFrame>
        <p:nvGraphicFramePr>
          <p:cNvPr id="960" name="Shape 960"/>
          <p:cNvGraphicFramePr/>
          <p:nvPr/>
        </p:nvGraphicFramePr>
        <p:xfrm>
          <a:off x="800600" y="1150200"/>
          <a:ext cx="3000000" cy="3000000"/>
        </p:xfrm>
        <a:graphic>
          <a:graphicData uri="http://schemas.openxmlformats.org/drawingml/2006/table">
            <a:tbl>
              <a:tblPr>
                <a:noFill/>
                <a:tableStyleId>{46DBA343-01F3-41B7-BC15-2427CA7BC147}</a:tableStyleId>
              </a:tblPr>
              <a:tblGrid>
                <a:gridCol w="7705575"/>
              </a:tblGrid>
              <a:tr h="670750">
                <a:tc>
                  <a:txBody>
                    <a:bodyPr>
                      <a:noAutofit/>
                    </a:bodyPr>
                    <a:lstStyle/>
                    <a:p>
                      <a:pPr indent="0" lvl="0" marL="0" marR="0" rtl="0" algn="l">
                        <a:lnSpc>
                          <a:spcPct val="100000"/>
                        </a:lnSpc>
                        <a:spcBef>
                          <a:spcPts val="0"/>
                        </a:spcBef>
                        <a:spcAft>
                          <a:spcPts val="0"/>
                        </a:spcAft>
                        <a:buNone/>
                      </a:pPr>
                      <a:r>
                        <a:rPr lang="en-CA" sz="2000">
                          <a:solidFill>
                            <a:schemeClr val="dk1"/>
                          </a:solidFill>
                          <a:latin typeface="Calibri"/>
                          <a:ea typeface="Calibri"/>
                          <a:cs typeface="Calibri"/>
                          <a:sym typeface="Calibri"/>
                        </a:rPr>
                        <a:t>students’ work is organized around a series of real-life action-oriented tasks </a:t>
                      </a:r>
                    </a:p>
                  </a:txBody>
                  <a:tcPr marT="91425" marB="91425" marR="91425" marL="91425">
                    <a:lnL cap="flat" cmpd="sng" w="9525">
                      <a:solidFill>
                        <a:schemeClr val="lt1"/>
                      </a:solidFill>
                      <a:prstDash val="solid"/>
                      <a:round/>
                      <a:headEnd len="med" w="med" type="none"/>
                      <a:tailEnd len="med" w="med" type="none"/>
                    </a:lnL>
                    <a:lnR cap="flat" cmpd="sng" w="9525">
                      <a:solidFill>
                        <a:schemeClr val="lt1"/>
                      </a:solidFill>
                      <a:prstDash val="solid"/>
                      <a:round/>
                      <a:headEnd len="med" w="med" type="none"/>
                      <a:tailEnd len="med" w="med" type="none"/>
                    </a:lnR>
                    <a:lnT cap="flat" cmpd="sng" w="9525">
                      <a:solidFill>
                        <a:schemeClr val="lt1"/>
                      </a:solidFill>
                      <a:prstDash val="solid"/>
                      <a:round/>
                      <a:headEnd len="med" w="med" type="none"/>
                      <a:tailEnd len="med" w="med" type="none"/>
                    </a:lnT>
                    <a:lnB cap="flat" cmpd="sng" w="38100">
                      <a:solidFill>
                        <a:schemeClr val="lt1"/>
                      </a:solidFill>
                      <a:prstDash val="solid"/>
                      <a:round/>
                      <a:headEnd len="med" w="med" type="none"/>
                      <a:tailEnd len="med" w="med" type="none"/>
                    </a:lnB>
                    <a:solidFill>
                      <a:srgbClr val="C9DAF8"/>
                    </a:solidFill>
                  </a:tcPr>
                </a:tc>
              </a:tr>
              <a:tr h="687400">
                <a:tc>
                  <a:txBody>
                    <a:bodyPr>
                      <a:noAutofit/>
                    </a:bodyPr>
                    <a:lstStyle/>
                    <a:p>
                      <a:pPr indent="0" lvl="0" marL="0" marR="0" rtl="0" algn="l">
                        <a:lnSpc>
                          <a:spcPct val="100000"/>
                        </a:lnSpc>
                        <a:spcBef>
                          <a:spcPts val="0"/>
                        </a:spcBef>
                        <a:spcAft>
                          <a:spcPts val="0"/>
                        </a:spcAft>
                        <a:buNone/>
                      </a:pPr>
                      <a:r>
                        <a:rPr lang="en-CA" sz="2000">
                          <a:solidFill>
                            <a:schemeClr val="dk1"/>
                          </a:solidFill>
                          <a:latin typeface="Calibri"/>
                          <a:ea typeface="Calibri"/>
                          <a:cs typeface="Calibri"/>
                          <a:sym typeface="Calibri"/>
                        </a:rPr>
                        <a:t>activities within each task speak to the medicine-wheel quadrants</a:t>
                      </a:r>
                    </a:p>
                  </a:txBody>
                  <a:tcPr marT="91425" marB="91425" marR="91425" marL="91425">
                    <a:lnL cap="flat" cmpd="sng" w="9525">
                      <a:solidFill>
                        <a:schemeClr val="lt1"/>
                      </a:solidFill>
                      <a:prstDash val="solid"/>
                      <a:round/>
                      <a:headEnd len="med" w="med" type="none"/>
                      <a:tailEnd len="med" w="med" type="none"/>
                    </a:lnL>
                    <a:lnR cap="flat" cmpd="sng" w="9525">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38100">
                      <a:solidFill>
                        <a:schemeClr val="lt1"/>
                      </a:solidFill>
                      <a:prstDash val="solid"/>
                      <a:round/>
                      <a:headEnd len="med" w="med" type="none"/>
                      <a:tailEnd len="med" w="med" type="none"/>
                    </a:lnB>
                    <a:solidFill>
                      <a:srgbClr val="C9DAF8"/>
                    </a:solidFill>
                  </a:tcPr>
                </a:tc>
              </a:tr>
              <a:tr h="653150">
                <a:tc>
                  <a:txBody>
                    <a:bodyPr>
                      <a:noAutofit/>
                    </a:bodyPr>
                    <a:lstStyle/>
                    <a:p>
                      <a:pPr indent="0" lvl="0" marL="0">
                        <a:spcBef>
                          <a:spcPts val="0"/>
                        </a:spcBef>
                        <a:buNone/>
                      </a:pPr>
                      <a:r>
                        <a:rPr lang="en-CA" sz="2000">
                          <a:solidFill>
                            <a:schemeClr val="dk1"/>
                          </a:solidFill>
                          <a:latin typeface="Calibri"/>
                          <a:ea typeface="Calibri"/>
                          <a:cs typeface="Calibri"/>
                          <a:sym typeface="Calibri"/>
                        </a:rPr>
                        <a:t>students’ existing language resources are encouraged in the task </a:t>
                      </a:r>
                    </a:p>
                  </a:txBody>
                  <a:tcPr marT="91425" marB="91425" marR="91425" marL="91425">
                    <a:lnL cap="flat" cmpd="sng" w="9525">
                      <a:solidFill>
                        <a:schemeClr val="lt1"/>
                      </a:solidFill>
                      <a:prstDash val="solid"/>
                      <a:round/>
                      <a:headEnd len="med" w="med" type="none"/>
                      <a:tailEnd len="med" w="med" type="none"/>
                    </a:lnL>
                    <a:lnR cap="flat" cmpd="sng" w="9525">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38100">
                      <a:solidFill>
                        <a:schemeClr val="lt1"/>
                      </a:solidFill>
                      <a:prstDash val="solid"/>
                      <a:round/>
                      <a:headEnd len="med" w="med" type="none"/>
                      <a:tailEnd len="med" w="med" type="none"/>
                    </a:lnB>
                    <a:solidFill>
                      <a:srgbClr val="C9DAF8"/>
                    </a:solidFill>
                  </a:tcPr>
                </a:tc>
              </a:tr>
              <a:tr h="660450">
                <a:tc>
                  <a:txBody>
                    <a:bodyPr>
                      <a:noAutofit/>
                    </a:bodyPr>
                    <a:lstStyle/>
                    <a:p>
                      <a:pPr indent="0" lvl="0" marL="0" rtl="0">
                        <a:spcBef>
                          <a:spcPts val="640"/>
                        </a:spcBef>
                        <a:buNone/>
                      </a:pPr>
                      <a:r>
                        <a:rPr lang="en-CA" sz="2000">
                          <a:solidFill>
                            <a:schemeClr val="dk1"/>
                          </a:solidFill>
                          <a:latin typeface="Calibri"/>
                          <a:ea typeface="Calibri"/>
                          <a:cs typeface="Calibri"/>
                          <a:sym typeface="Calibri"/>
                        </a:rPr>
                        <a:t>collaborative work among students of different languages/cultures</a:t>
                      </a:r>
                    </a:p>
                  </a:txBody>
                  <a:tcPr marT="91425" marB="91425" marR="91425" marL="91425">
                    <a:lnL cap="flat" cmpd="sng" w="9525">
                      <a:solidFill>
                        <a:schemeClr val="lt1"/>
                      </a:solidFill>
                      <a:prstDash val="solid"/>
                      <a:round/>
                      <a:headEnd len="med" w="med" type="none"/>
                      <a:tailEnd len="med" w="med" type="none"/>
                    </a:lnL>
                    <a:lnR cap="flat" cmpd="sng" w="9525">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38100">
                      <a:solidFill>
                        <a:schemeClr val="lt1"/>
                      </a:solidFill>
                      <a:prstDash val="solid"/>
                      <a:round/>
                      <a:headEnd len="med" w="med" type="none"/>
                      <a:tailEnd len="med" w="med" type="none"/>
                    </a:lnB>
                    <a:solidFill>
                      <a:srgbClr val="C9DAF8"/>
                    </a:solidFill>
                  </a:tcPr>
                </a:tc>
              </a:tr>
              <a:tr h="650725">
                <a:tc>
                  <a:txBody>
                    <a:bodyPr>
                      <a:noAutofit/>
                    </a:bodyPr>
                    <a:lstStyle/>
                    <a:p>
                      <a:pPr indent="-69850" lvl="0" marL="0" rtl="0">
                        <a:spcBef>
                          <a:spcPts val="640"/>
                        </a:spcBef>
                        <a:buClr>
                          <a:schemeClr val="dk1"/>
                        </a:buClr>
                        <a:buSzPts val="1100"/>
                        <a:buFont typeface="Arial"/>
                        <a:buNone/>
                      </a:pPr>
                      <a:r>
                        <a:rPr lang="en-CA" sz="2000">
                          <a:solidFill>
                            <a:schemeClr val="dk1"/>
                          </a:solidFill>
                          <a:latin typeface="Calibri"/>
                          <a:ea typeface="Calibri"/>
                          <a:cs typeface="Calibri"/>
                          <a:sym typeface="Calibri"/>
                        </a:rPr>
                        <a:t>reflective learning encouraged through post-task reflection</a:t>
                      </a:r>
                    </a:p>
                  </a:txBody>
                  <a:tcPr marT="91425" marB="91425" marR="91425" marL="91425">
                    <a:lnL cap="flat" cmpd="sng" w="9525">
                      <a:solidFill>
                        <a:schemeClr val="lt1"/>
                      </a:solidFill>
                      <a:prstDash val="solid"/>
                      <a:round/>
                      <a:headEnd len="med" w="med" type="none"/>
                      <a:tailEnd len="med" w="med" type="none"/>
                    </a:lnL>
                    <a:lnR cap="flat" cmpd="sng" w="9525">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9525">
                      <a:solidFill>
                        <a:schemeClr val="lt1"/>
                      </a:solidFill>
                      <a:prstDash val="solid"/>
                      <a:round/>
                      <a:headEnd len="med" w="med" type="none"/>
                      <a:tailEnd len="med" w="med" type="none"/>
                    </a:lnB>
                    <a:solidFill>
                      <a:srgbClr val="C9DAF8"/>
                    </a:solidFill>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4" name="Shape 964"/>
        <p:cNvGrpSpPr/>
        <p:nvPr/>
      </p:nvGrpSpPr>
      <p:grpSpPr>
        <a:xfrm>
          <a:off x="0" y="0"/>
          <a:ext cx="0" cy="0"/>
          <a:chOff x="0" y="0"/>
          <a:chExt cx="0" cy="0"/>
        </a:xfrm>
      </p:grpSpPr>
      <p:sp>
        <p:nvSpPr>
          <p:cNvPr id="965" name="Shape 965"/>
          <p:cNvSpPr txBox="1"/>
          <p:nvPr/>
        </p:nvSpPr>
        <p:spPr>
          <a:xfrm>
            <a:off x="140125" y="183600"/>
            <a:ext cx="8465700" cy="653700"/>
          </a:xfrm>
          <a:prstGeom prst="rect">
            <a:avLst/>
          </a:prstGeom>
          <a:noFill/>
          <a:ln>
            <a:noFill/>
          </a:ln>
        </p:spPr>
        <p:txBody>
          <a:bodyPr anchorCtr="0" anchor="t" bIns="91425" lIns="91425" rIns="91425" wrap="square" tIns="91425">
            <a:noAutofit/>
          </a:bodyPr>
          <a:lstStyle/>
          <a:p>
            <a:pPr indent="0" lvl="0" marL="0">
              <a:spcBef>
                <a:spcPts val="0"/>
              </a:spcBef>
              <a:buNone/>
            </a:pPr>
            <a:r>
              <a:rPr lang="en-CA" sz="2400"/>
              <a:t>Using t</a:t>
            </a:r>
            <a:r>
              <a:rPr lang="en-CA" sz="2400"/>
              <a:t>he LINCDIRE template to design tasks</a:t>
            </a:r>
          </a:p>
        </p:txBody>
      </p:sp>
      <p:pic>
        <p:nvPicPr>
          <p:cNvPr id="966" name="Shape 966"/>
          <p:cNvPicPr preferRelativeResize="0"/>
          <p:nvPr/>
        </p:nvPicPr>
        <p:blipFill rotWithShape="1">
          <a:blip r:embed="rId3">
            <a:alphaModFix/>
          </a:blip>
          <a:srcRect b="10252" l="15628" r="26336" t="22696"/>
          <a:stretch/>
        </p:blipFill>
        <p:spPr>
          <a:xfrm>
            <a:off x="231575" y="1026850"/>
            <a:ext cx="4384699" cy="4116651"/>
          </a:xfrm>
          <a:prstGeom prst="rect">
            <a:avLst/>
          </a:prstGeom>
          <a:noFill/>
          <a:ln>
            <a:noFill/>
          </a:ln>
        </p:spPr>
      </p:pic>
      <p:sp>
        <p:nvSpPr>
          <p:cNvPr id="967" name="Shape 967"/>
          <p:cNvSpPr txBox="1"/>
          <p:nvPr/>
        </p:nvSpPr>
        <p:spPr>
          <a:xfrm>
            <a:off x="4914925" y="1412725"/>
            <a:ext cx="3863400" cy="3634800"/>
          </a:xfrm>
          <a:prstGeom prst="rect">
            <a:avLst/>
          </a:prstGeom>
          <a:noFill/>
          <a:ln>
            <a:noFill/>
          </a:ln>
        </p:spPr>
        <p:txBody>
          <a:bodyPr anchorCtr="0" anchor="t" bIns="91425" lIns="91425" rIns="91425" wrap="square" tIns="91425">
            <a:noAutofit/>
          </a:bodyPr>
          <a:lstStyle/>
          <a:p>
            <a:pPr indent="0" lvl="0" marL="0">
              <a:spcBef>
                <a:spcPts val="0"/>
              </a:spcBef>
              <a:buNone/>
            </a:pPr>
            <a:r>
              <a:rPr b="1" lang="en-CA" sz="1800"/>
              <a:t>Part 1: Task description </a:t>
            </a:r>
          </a:p>
          <a:p>
            <a:pPr indent="0" lvl="0" marL="0">
              <a:spcBef>
                <a:spcPts val="0"/>
              </a:spcBef>
              <a:buNone/>
            </a:pPr>
            <a:r>
              <a:t/>
            </a:r>
            <a:endParaRPr b="1" sz="1800"/>
          </a:p>
          <a:p>
            <a:pPr indent="0" lvl="0" marL="0">
              <a:spcBef>
                <a:spcPts val="0"/>
              </a:spcBef>
              <a:buNone/>
            </a:pPr>
            <a:r>
              <a:rPr b="1" lang="en-CA" sz="1800"/>
              <a:t>Part 2: My task planner </a:t>
            </a:r>
          </a:p>
          <a:p>
            <a:pPr indent="0" lvl="0" marL="0">
              <a:spcBef>
                <a:spcPts val="0"/>
              </a:spcBef>
              <a:buNone/>
            </a:pPr>
            <a:r>
              <a:t/>
            </a:r>
            <a:endParaRPr b="1" sz="1800"/>
          </a:p>
          <a:p>
            <a:pPr indent="0" lvl="0" marL="0">
              <a:spcBef>
                <a:spcPts val="0"/>
              </a:spcBef>
              <a:buNone/>
            </a:pPr>
            <a:r>
              <a:rPr b="1" lang="en-CA" sz="1800"/>
              <a:t>Part 3: Task development </a:t>
            </a:r>
          </a:p>
          <a:p>
            <a:pPr indent="0" lvl="0" marL="0">
              <a:spcBef>
                <a:spcPts val="0"/>
              </a:spcBef>
              <a:buNone/>
            </a:pPr>
            <a:r>
              <a:t/>
            </a:r>
            <a:endParaRPr b="1" sz="1800"/>
          </a:p>
          <a:p>
            <a:pPr indent="0" lvl="0" marL="0">
              <a:spcBef>
                <a:spcPts val="0"/>
              </a:spcBef>
              <a:buNone/>
            </a:pPr>
            <a:r>
              <a:rPr b="1" lang="en-CA" sz="1800"/>
              <a:t>Part 4: Observation checklist </a:t>
            </a:r>
          </a:p>
          <a:p>
            <a:pPr indent="0" lvl="0" marL="0">
              <a:spcBef>
                <a:spcPts val="0"/>
              </a:spcBef>
              <a:buNone/>
            </a:pPr>
            <a:r>
              <a:t/>
            </a:r>
            <a:endParaRPr b="1" sz="1800"/>
          </a:p>
          <a:p>
            <a:pPr indent="0" lvl="0" marL="0">
              <a:spcBef>
                <a:spcPts val="0"/>
              </a:spcBef>
              <a:buNone/>
            </a:pPr>
            <a:r>
              <a:rPr b="1" lang="en-CA" sz="1800"/>
              <a:t>Part 5: Self-assessment checklist </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1" name="Shape 971"/>
        <p:cNvGrpSpPr/>
        <p:nvPr/>
      </p:nvGrpSpPr>
      <p:grpSpPr>
        <a:xfrm>
          <a:off x="0" y="0"/>
          <a:ext cx="0" cy="0"/>
          <a:chOff x="0" y="0"/>
          <a:chExt cx="0" cy="0"/>
        </a:xfrm>
      </p:grpSpPr>
      <p:sp>
        <p:nvSpPr>
          <p:cNvPr id="972" name="Shape 972"/>
          <p:cNvSpPr txBox="1"/>
          <p:nvPr>
            <p:ph type="title"/>
          </p:nvPr>
        </p:nvSpPr>
        <p:spPr>
          <a:xfrm>
            <a:off x="75714" y="113175"/>
            <a:ext cx="5753700" cy="723000"/>
          </a:xfrm>
          <a:prstGeom prst="rect">
            <a:avLst/>
          </a:prstGeom>
          <a:noFill/>
          <a:ln>
            <a:noFill/>
          </a:ln>
        </p:spPr>
        <p:txBody>
          <a:bodyPr anchorCtr="0" anchor="ctr" bIns="34275" lIns="68575" rIns="68575" wrap="square" tIns="34275">
            <a:noAutofit/>
          </a:bodyPr>
          <a:lstStyle/>
          <a:p>
            <a:pPr indent="0" lvl="0" marL="0" marR="0" rtl="0" algn="l">
              <a:lnSpc>
                <a:spcPct val="90000"/>
              </a:lnSpc>
              <a:spcBef>
                <a:spcPts val="0"/>
              </a:spcBef>
              <a:spcAft>
                <a:spcPts val="0"/>
              </a:spcAft>
              <a:buClr>
                <a:schemeClr val="dk1"/>
              </a:buClr>
              <a:buFont typeface="Calibri"/>
              <a:buNone/>
            </a:pPr>
            <a:r>
              <a:rPr b="1" i="0" lang="en-CA" sz="2800" u="sng" cap="none" strike="noStrike">
                <a:solidFill>
                  <a:schemeClr val="hlink"/>
                </a:solidFill>
                <a:latin typeface="Calibri"/>
                <a:ea typeface="Calibri"/>
                <a:cs typeface="Calibri"/>
                <a:sym typeface="Calibri"/>
                <a:hlinkClick r:id="rId3"/>
              </a:rPr>
              <a:t>Training material: Online Tutorials </a:t>
            </a:r>
          </a:p>
        </p:txBody>
      </p:sp>
      <p:sp>
        <p:nvSpPr>
          <p:cNvPr id="973" name="Shape 973"/>
          <p:cNvSpPr txBox="1"/>
          <p:nvPr>
            <p:ph idx="12" type="sldNum"/>
          </p:nvPr>
        </p:nvSpPr>
        <p:spPr>
          <a:xfrm>
            <a:off x="6457951" y="4767262"/>
            <a:ext cx="2057400" cy="273900"/>
          </a:xfrm>
          <a:prstGeom prst="rect">
            <a:avLst/>
          </a:prstGeom>
          <a:noFill/>
          <a:ln>
            <a:noFill/>
          </a:ln>
        </p:spPr>
        <p:txBody>
          <a:bodyPr anchorCtr="0" anchor="ctr" bIns="34275" lIns="68575" rIns="68575" wrap="square" tIns="34275">
            <a:noAutofit/>
          </a:bodyPr>
          <a:lstStyle/>
          <a:p>
            <a:pPr indent="0" lvl="0" marL="0" marR="0" rtl="0" algn="r">
              <a:lnSpc>
                <a:spcPct val="100000"/>
              </a:lnSpc>
              <a:spcBef>
                <a:spcPts val="0"/>
              </a:spcBef>
              <a:spcAft>
                <a:spcPts val="0"/>
              </a:spcAft>
              <a:buClr>
                <a:srgbClr val="888888"/>
              </a:buClr>
              <a:buFont typeface="Calibri"/>
              <a:buNone/>
            </a:pPr>
            <a:fld id="{00000000-1234-1234-1234-123412341234}" type="slidenum">
              <a:rPr b="0" i="0" lang="en-CA" sz="1100" u="none" cap="none" strike="noStrike">
                <a:solidFill>
                  <a:srgbClr val="888888"/>
                </a:solidFill>
                <a:latin typeface="Calibri"/>
                <a:ea typeface="Calibri"/>
                <a:cs typeface="Calibri"/>
                <a:sym typeface="Calibri"/>
              </a:rPr>
              <a:t>‹#›</a:t>
            </a:fld>
          </a:p>
        </p:txBody>
      </p:sp>
      <p:pic>
        <p:nvPicPr>
          <p:cNvPr id="974" name="Shape 974"/>
          <p:cNvPicPr preferRelativeResize="0"/>
          <p:nvPr/>
        </p:nvPicPr>
        <p:blipFill rotWithShape="1">
          <a:blip r:embed="rId4">
            <a:alphaModFix/>
          </a:blip>
          <a:srcRect b="0" l="0" r="0" t="0"/>
          <a:stretch/>
        </p:blipFill>
        <p:spPr>
          <a:xfrm>
            <a:off x="4916842" y="760287"/>
            <a:ext cx="3451500" cy="2169600"/>
          </a:xfrm>
          <a:prstGeom prst="rect">
            <a:avLst/>
          </a:prstGeom>
          <a:noFill/>
          <a:ln>
            <a:noFill/>
          </a:ln>
        </p:spPr>
      </p:pic>
      <p:pic>
        <p:nvPicPr>
          <p:cNvPr id="975" name="Shape 975"/>
          <p:cNvPicPr preferRelativeResize="0"/>
          <p:nvPr/>
        </p:nvPicPr>
        <p:blipFill rotWithShape="1">
          <a:blip r:embed="rId5">
            <a:alphaModFix/>
          </a:blip>
          <a:srcRect b="0" l="0" r="0" t="0"/>
          <a:stretch/>
        </p:blipFill>
        <p:spPr>
          <a:xfrm>
            <a:off x="652818" y="2929888"/>
            <a:ext cx="3265800" cy="2206500"/>
          </a:xfrm>
          <a:prstGeom prst="rect">
            <a:avLst/>
          </a:prstGeom>
          <a:noFill/>
          <a:ln cap="flat" cmpd="sng" w="9525">
            <a:solidFill>
              <a:srgbClr val="595959"/>
            </a:solidFill>
            <a:prstDash val="solid"/>
            <a:round/>
            <a:headEnd len="med" w="med" type="none"/>
            <a:tailEnd len="med" w="med" type="none"/>
          </a:ln>
        </p:spPr>
      </p:pic>
      <p:pic>
        <p:nvPicPr>
          <p:cNvPr id="976" name="Shape 976"/>
          <p:cNvPicPr preferRelativeResize="0"/>
          <p:nvPr/>
        </p:nvPicPr>
        <p:blipFill rotWithShape="1">
          <a:blip r:embed="rId6">
            <a:alphaModFix/>
          </a:blip>
          <a:srcRect b="0" l="0" r="0" t="0"/>
          <a:stretch/>
        </p:blipFill>
        <p:spPr>
          <a:xfrm>
            <a:off x="4916841" y="2929888"/>
            <a:ext cx="3451500" cy="2206500"/>
          </a:xfrm>
          <a:prstGeom prst="rect">
            <a:avLst/>
          </a:prstGeom>
          <a:noFill/>
          <a:ln>
            <a:noFill/>
          </a:ln>
        </p:spPr>
      </p:pic>
      <p:pic>
        <p:nvPicPr>
          <p:cNvPr id="977" name="Shape 977"/>
          <p:cNvPicPr preferRelativeResize="0"/>
          <p:nvPr/>
        </p:nvPicPr>
        <p:blipFill rotWithShape="1">
          <a:blip r:embed="rId7">
            <a:alphaModFix/>
          </a:blip>
          <a:srcRect b="0" l="0" r="0" t="0"/>
          <a:stretch/>
        </p:blipFill>
        <p:spPr>
          <a:xfrm>
            <a:off x="652818" y="760287"/>
            <a:ext cx="3265800" cy="20445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1" name="Shape 981"/>
        <p:cNvGrpSpPr/>
        <p:nvPr/>
      </p:nvGrpSpPr>
      <p:grpSpPr>
        <a:xfrm>
          <a:off x="0" y="0"/>
          <a:ext cx="0" cy="0"/>
          <a:chOff x="0" y="0"/>
          <a:chExt cx="0" cy="0"/>
        </a:xfrm>
      </p:grpSpPr>
      <p:sp>
        <p:nvSpPr>
          <p:cNvPr id="982" name="Shape 982"/>
          <p:cNvSpPr txBox="1"/>
          <p:nvPr>
            <p:ph type="title"/>
          </p:nvPr>
        </p:nvSpPr>
        <p:spPr>
          <a:xfrm>
            <a:off x="628650" y="140663"/>
            <a:ext cx="7886700" cy="994200"/>
          </a:xfrm>
          <a:prstGeom prst="rect">
            <a:avLst/>
          </a:prstGeom>
          <a:noFill/>
          <a:ln>
            <a:noFill/>
          </a:ln>
        </p:spPr>
        <p:txBody>
          <a:bodyPr anchorCtr="0" anchor="ctr" bIns="91425" lIns="91425" rIns="91425" wrap="square" tIns="91425">
            <a:noAutofit/>
          </a:bodyPr>
          <a:lstStyle/>
          <a:p>
            <a:pPr indent="0" lvl="0" marL="0" marR="0" rtl="0" algn="l">
              <a:lnSpc>
                <a:spcPct val="90000"/>
              </a:lnSpc>
              <a:spcBef>
                <a:spcPts val="0"/>
              </a:spcBef>
              <a:spcAft>
                <a:spcPts val="0"/>
              </a:spcAft>
              <a:buClr>
                <a:schemeClr val="dk1"/>
              </a:buClr>
              <a:buFont typeface="Calibri"/>
              <a:buNone/>
            </a:pPr>
            <a:r>
              <a:rPr b="1" lang="en-CA"/>
              <a:t>Task Scenario</a:t>
            </a:r>
            <a:r>
              <a:rPr b="1" i="0" lang="en-CA" sz="3300" u="none" cap="none" strike="noStrike">
                <a:solidFill>
                  <a:schemeClr val="dk1"/>
                </a:solidFill>
                <a:latin typeface="Calibri"/>
                <a:ea typeface="Calibri"/>
                <a:cs typeface="Calibri"/>
                <a:sym typeface="Calibri"/>
              </a:rPr>
              <a:t>: </a:t>
            </a:r>
            <a:r>
              <a:rPr b="1" lang="en-CA"/>
              <a:t>21st century storytelling</a:t>
            </a:r>
          </a:p>
        </p:txBody>
      </p:sp>
      <p:sp>
        <p:nvSpPr>
          <p:cNvPr id="983" name="Shape 983"/>
          <p:cNvSpPr txBox="1"/>
          <p:nvPr/>
        </p:nvSpPr>
        <p:spPr>
          <a:xfrm>
            <a:off x="416700" y="929500"/>
            <a:ext cx="8465100" cy="2613300"/>
          </a:xfrm>
          <a:prstGeom prst="rect">
            <a:avLst/>
          </a:prstGeom>
          <a:noFill/>
          <a:ln cap="flat" cmpd="sng" w="38100">
            <a:solidFill>
              <a:schemeClr val="accent4"/>
            </a:solidFill>
            <a:prstDash val="solid"/>
            <a:round/>
            <a:headEnd len="med" w="med" type="none"/>
            <a:tailEnd len="med" w="med" type="none"/>
          </a:ln>
        </p:spPr>
        <p:txBody>
          <a:bodyPr anchorCtr="0" anchor="t" bIns="91425" lIns="91425" rIns="91425" wrap="square" tIns="91425">
            <a:noAutofit/>
          </a:bodyPr>
          <a:lstStyle/>
          <a:p>
            <a:pPr indent="0" lvl="0" marL="0" marR="0" rtl="0" algn="l">
              <a:lnSpc>
                <a:spcPct val="100000"/>
              </a:lnSpc>
              <a:spcBef>
                <a:spcPts val="0"/>
              </a:spcBef>
              <a:spcAft>
                <a:spcPts val="0"/>
              </a:spcAft>
              <a:buClr>
                <a:schemeClr val="dk1"/>
              </a:buClr>
              <a:buFont typeface="Calibri"/>
              <a:buNone/>
            </a:pPr>
            <a:r>
              <a:rPr i="1" lang="en-CA" sz="2000">
                <a:solidFill>
                  <a:schemeClr val="dk1"/>
                </a:solidFill>
                <a:latin typeface="Calibri"/>
                <a:ea typeface="Calibri"/>
                <a:cs typeface="Calibri"/>
                <a:sym typeface="Calibri"/>
              </a:rPr>
              <a:t>To encourage younger community members to actively appreciate stories, your local library is asking the community to donate their favourite childhood fairytales . You take a look through your collection and decide that these need to be updated because they are not written in German and do not include any modern morals that can speak to the younger generation. </a:t>
            </a:r>
          </a:p>
          <a:p>
            <a:pPr indent="0" lvl="0" marL="0" marR="0" rtl="0" algn="l">
              <a:lnSpc>
                <a:spcPct val="100000"/>
              </a:lnSpc>
              <a:spcBef>
                <a:spcPts val="0"/>
              </a:spcBef>
              <a:spcAft>
                <a:spcPts val="0"/>
              </a:spcAft>
              <a:buClr>
                <a:schemeClr val="dk1"/>
              </a:buClr>
              <a:buFont typeface="Calibri"/>
              <a:buNone/>
            </a:pPr>
            <a:r>
              <a:rPr i="1" lang="en-CA" sz="2000">
                <a:solidFill>
                  <a:schemeClr val="dk1"/>
                </a:solidFill>
                <a:latin typeface="Calibri"/>
                <a:ea typeface="Calibri"/>
                <a:cs typeface="Calibri"/>
                <a:sym typeface="Calibri"/>
              </a:rPr>
              <a:t>To complete this task, you will need to write an original German fairy-tale with modern twists for a 21st century child. </a:t>
            </a:r>
          </a:p>
          <a:p>
            <a:pPr indent="0" lvl="0" marL="0" marR="0" rtl="0" algn="l">
              <a:lnSpc>
                <a:spcPct val="100000"/>
              </a:lnSpc>
              <a:spcBef>
                <a:spcPts val="0"/>
              </a:spcBef>
              <a:spcAft>
                <a:spcPts val="0"/>
              </a:spcAft>
              <a:buClr>
                <a:schemeClr val="dk1"/>
              </a:buClr>
              <a:buFont typeface="Calibri"/>
              <a:buNone/>
            </a:pPr>
            <a:r>
              <a:t/>
            </a:r>
            <a:endParaRPr sz="20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sz="20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sz="20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sz="2000">
              <a:solidFill>
                <a:schemeClr val="dk1"/>
              </a:solidFill>
              <a:latin typeface="Calibri"/>
              <a:ea typeface="Calibri"/>
              <a:cs typeface="Calibri"/>
              <a:sym typeface="Calibri"/>
            </a:endParaRPr>
          </a:p>
        </p:txBody>
      </p:sp>
      <p:sp>
        <p:nvSpPr>
          <p:cNvPr id="984" name="Shape 984"/>
          <p:cNvSpPr txBox="1"/>
          <p:nvPr/>
        </p:nvSpPr>
        <p:spPr>
          <a:xfrm>
            <a:off x="416700" y="4175350"/>
            <a:ext cx="8465100" cy="711900"/>
          </a:xfrm>
          <a:prstGeom prst="rect">
            <a:avLst/>
          </a:prstGeom>
          <a:noFill/>
          <a:ln cap="flat" cmpd="sng" w="28575">
            <a:solidFill>
              <a:schemeClr val="accent4"/>
            </a:solidFill>
            <a:prstDash val="solid"/>
            <a:round/>
            <a:headEnd len="med" w="med" type="none"/>
            <a:tailEnd len="med" w="med" type="none"/>
          </a:ln>
        </p:spPr>
        <p:txBody>
          <a:bodyPr anchorCtr="0" anchor="t" bIns="91425" lIns="91425" rIns="91425" wrap="square" tIns="91425">
            <a:noAutofit/>
          </a:bodyPr>
          <a:lstStyle/>
          <a:p>
            <a:pPr indent="0" lvl="0" marL="0" marR="0" rtl="0" algn="l">
              <a:lnSpc>
                <a:spcPct val="100000"/>
              </a:lnSpc>
              <a:spcBef>
                <a:spcPts val="0"/>
              </a:spcBef>
              <a:spcAft>
                <a:spcPts val="0"/>
              </a:spcAft>
              <a:buClr>
                <a:schemeClr val="dk1"/>
              </a:buClr>
              <a:buFont typeface="Calibri"/>
              <a:buNone/>
            </a:pPr>
            <a:r>
              <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a:p>
        </p:txBody>
      </p:sp>
      <p:sp>
        <p:nvSpPr>
          <p:cNvPr id="985" name="Shape 985"/>
          <p:cNvSpPr txBox="1"/>
          <p:nvPr/>
        </p:nvSpPr>
        <p:spPr>
          <a:xfrm>
            <a:off x="416700" y="3646845"/>
            <a:ext cx="8465100" cy="441300"/>
          </a:xfrm>
          <a:prstGeom prst="rect">
            <a:avLst/>
          </a:prstGeom>
          <a:noFill/>
          <a:ln cap="flat" cmpd="sng" w="28575">
            <a:solidFill>
              <a:schemeClr val="accent4"/>
            </a:solidFill>
            <a:prstDash val="solid"/>
            <a:round/>
            <a:headEnd len="med" w="med" type="none"/>
            <a:tailEnd len="med" w="med" type="none"/>
          </a:ln>
        </p:spPr>
        <p:txBody>
          <a:bodyPr anchorCtr="0" anchor="t" bIns="91425" lIns="91425" rIns="91425" wrap="square" tIns="91425">
            <a:noAutofit/>
          </a:bodyPr>
          <a:lstStyle/>
          <a:p>
            <a:pPr indent="0" lvl="0" marL="0" marR="0" rtl="0" algn="l">
              <a:lnSpc>
                <a:spcPct val="100000"/>
              </a:lnSpc>
              <a:spcBef>
                <a:spcPts val="0"/>
              </a:spcBef>
              <a:spcAft>
                <a:spcPts val="0"/>
              </a:spcAft>
              <a:buClr>
                <a:schemeClr val="dk1"/>
              </a:buClr>
              <a:buFont typeface="Calibri"/>
              <a:buNone/>
            </a:pPr>
            <a:r>
              <a:rPr b="1" i="0" lang="en-CA" sz="1800" u="none" cap="none" strike="noStrike">
                <a:solidFill>
                  <a:schemeClr val="dk1"/>
                </a:solidFill>
                <a:latin typeface="Calibri"/>
                <a:ea typeface="Calibri"/>
                <a:cs typeface="Calibri"/>
                <a:sym typeface="Calibri"/>
              </a:rPr>
              <a:t>Target learners (CEFR level/grade):</a:t>
            </a:r>
            <a:r>
              <a:rPr b="0" i="0" lang="en-CA" sz="2000" u="none" cap="none" strike="noStrike">
                <a:solidFill>
                  <a:schemeClr val="dk1"/>
                </a:solidFill>
                <a:latin typeface="Calibri"/>
                <a:ea typeface="Calibri"/>
                <a:cs typeface="Calibri"/>
                <a:sym typeface="Calibri"/>
              </a:rPr>
              <a:t> A2</a:t>
            </a:r>
            <a:r>
              <a:rPr lang="en-CA" sz="2000">
                <a:solidFill>
                  <a:schemeClr val="dk1"/>
                </a:solidFill>
                <a:latin typeface="Calibri"/>
                <a:ea typeface="Calibri"/>
                <a:cs typeface="Calibri"/>
                <a:sym typeface="Calibri"/>
              </a:rPr>
              <a:t>/B1      high-school/adult students </a:t>
            </a:r>
          </a:p>
          <a:p>
            <a:pPr indent="0" lvl="0" marL="0" marR="0" rtl="0" algn="l">
              <a:lnSpc>
                <a:spcPct val="100000"/>
              </a:lnSpc>
              <a:spcBef>
                <a:spcPts val="0"/>
              </a:spcBef>
              <a:spcAft>
                <a:spcPts val="0"/>
              </a:spcAft>
              <a:buClr>
                <a:schemeClr val="dk1"/>
              </a:buClr>
              <a:buFont typeface="Calibri"/>
              <a:buNone/>
            </a:pPr>
            <a:r>
              <a:t/>
            </a:r>
            <a:endParaRPr sz="1800">
              <a:solidFill>
                <a:schemeClr val="dk1"/>
              </a:solidFill>
              <a:latin typeface="Calibri"/>
              <a:ea typeface="Calibri"/>
              <a:cs typeface="Calibri"/>
              <a:sym typeface="Calibri"/>
            </a:endParaRPr>
          </a:p>
          <a:p>
            <a:pPr indent="0" lvl="0" marL="0" rtl="0">
              <a:spcBef>
                <a:spcPts val="0"/>
              </a:spcBef>
              <a:buClr>
                <a:schemeClr val="dk1"/>
              </a:buClr>
              <a:buFont typeface="Calibri"/>
              <a:buNone/>
            </a:pPr>
            <a:r>
              <a:rPr b="1" lang="en-CA" sz="1800">
                <a:solidFill>
                  <a:schemeClr val="dk1"/>
                </a:solidFill>
                <a:latin typeface="Calibri"/>
                <a:ea typeface="Calibri"/>
                <a:cs typeface="Calibri"/>
                <a:sym typeface="Calibri"/>
              </a:rPr>
              <a:t>Other languages involved:</a:t>
            </a:r>
            <a:r>
              <a:rPr lang="en-CA">
                <a:solidFill>
                  <a:schemeClr val="dk1"/>
                </a:solidFill>
              </a:rPr>
              <a:t> </a:t>
            </a:r>
            <a:r>
              <a:rPr lang="en-CA" sz="2000">
                <a:solidFill>
                  <a:schemeClr val="dk1"/>
                </a:solidFill>
                <a:latin typeface="Calibri"/>
                <a:ea typeface="Calibri"/>
                <a:cs typeface="Calibri"/>
                <a:sym typeface="Calibri"/>
              </a:rPr>
              <a:t>students’ home languages and cultures, English, elements of indigenous and other languages</a:t>
            </a:r>
          </a:p>
          <a:p>
            <a:pPr indent="0" lvl="0" marL="0" rtl="0">
              <a:spcBef>
                <a:spcPts val="0"/>
              </a:spcBef>
              <a:buClr>
                <a:schemeClr val="dk1"/>
              </a:buClr>
              <a:buFont typeface="Calibri"/>
              <a:buNone/>
            </a:pPr>
            <a:r>
              <a:t/>
            </a:r>
            <a:endParaRPr sz="20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0" name="Shape 990"/>
        <p:cNvGrpSpPr/>
        <p:nvPr/>
      </p:nvGrpSpPr>
      <p:grpSpPr>
        <a:xfrm>
          <a:off x="0" y="0"/>
          <a:ext cx="0" cy="0"/>
          <a:chOff x="0" y="0"/>
          <a:chExt cx="0" cy="0"/>
        </a:xfrm>
      </p:grpSpPr>
      <p:grpSp>
        <p:nvGrpSpPr>
          <p:cNvPr id="991" name="Shape 991"/>
          <p:cNvGrpSpPr/>
          <p:nvPr/>
        </p:nvGrpSpPr>
        <p:grpSpPr>
          <a:xfrm>
            <a:off x="2637957" y="58333"/>
            <a:ext cx="4177136" cy="4163292"/>
            <a:chOff x="3979862" y="1268412"/>
            <a:chExt cx="4446600" cy="4289400"/>
          </a:xfrm>
        </p:grpSpPr>
        <p:pic>
          <p:nvPicPr>
            <p:cNvPr descr="http://www.anishinaabemdaa.com/images/graphics/medicine-wheel425.gif" id="992" name="Shape 992"/>
            <p:cNvPicPr preferRelativeResize="0"/>
            <p:nvPr/>
          </p:nvPicPr>
          <p:blipFill rotWithShape="1">
            <a:blip r:embed="rId3">
              <a:alphaModFix/>
            </a:blip>
            <a:srcRect b="0" l="0" r="0" t="0"/>
            <a:stretch/>
          </p:blipFill>
          <p:spPr>
            <a:xfrm>
              <a:off x="3979862" y="1268412"/>
              <a:ext cx="4446600" cy="4289400"/>
            </a:xfrm>
            <a:prstGeom prst="rect">
              <a:avLst/>
            </a:prstGeom>
            <a:noFill/>
            <a:ln>
              <a:noFill/>
            </a:ln>
          </p:spPr>
        </p:pic>
        <p:pic>
          <p:nvPicPr>
            <p:cNvPr descr="Screen Shot 2016-02-10 at 12.14.00 PM.png" id="993" name="Shape 993"/>
            <p:cNvPicPr preferRelativeResize="0"/>
            <p:nvPr/>
          </p:nvPicPr>
          <p:blipFill rotWithShape="1">
            <a:blip r:embed="rId4">
              <a:alphaModFix/>
            </a:blip>
            <a:srcRect b="0" l="0" r="0" t="0"/>
            <a:stretch/>
          </p:blipFill>
          <p:spPr>
            <a:xfrm>
              <a:off x="5384501" y="2742716"/>
              <a:ext cx="1621200" cy="1459800"/>
            </a:xfrm>
            <a:prstGeom prst="ellipse">
              <a:avLst/>
            </a:prstGeom>
            <a:noFill/>
            <a:ln cap="rnd" cmpd="sng" w="63500">
              <a:solidFill>
                <a:srgbClr val="333333"/>
              </a:solidFill>
              <a:prstDash val="solid"/>
              <a:round/>
              <a:headEnd len="med" w="med" type="none"/>
              <a:tailEnd len="med" w="med" type="none"/>
            </a:ln>
            <a:effectLst>
              <a:outerShdw blurRad="381000" sx="-80000" rotWithShape="0" dir="5400000" dist="292100" sy="-18000">
                <a:srgbClr val="000000">
                  <a:alpha val="21570"/>
                </a:srgbClr>
              </a:outerShdw>
            </a:effectLst>
          </p:spPr>
        </p:pic>
      </p:grpSp>
      <p:sp>
        <p:nvSpPr>
          <p:cNvPr id="994" name="Shape 994"/>
          <p:cNvSpPr txBox="1"/>
          <p:nvPr/>
        </p:nvSpPr>
        <p:spPr>
          <a:xfrm>
            <a:off x="3689678" y="513887"/>
            <a:ext cx="2001600" cy="4155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rPr b="1" i="0" lang="en-CA" sz="1050" u="none" cap="none" strike="noStrike">
                <a:solidFill>
                  <a:srgbClr val="000000"/>
                </a:solidFill>
                <a:latin typeface="Arial"/>
                <a:ea typeface="Arial"/>
                <a:cs typeface="Arial"/>
                <a:sym typeface="Arial"/>
              </a:rPr>
              <a:t>Mind</a:t>
            </a:r>
          </a:p>
          <a:p>
            <a:pPr indent="0" lvl="0" marL="0" marR="0" rtl="0" algn="ctr">
              <a:lnSpc>
                <a:spcPct val="100000"/>
              </a:lnSpc>
              <a:spcBef>
                <a:spcPts val="0"/>
              </a:spcBef>
              <a:spcAft>
                <a:spcPts val="0"/>
              </a:spcAft>
              <a:buClr>
                <a:srgbClr val="000000"/>
              </a:buClr>
              <a:buFont typeface="Arial"/>
              <a:buNone/>
            </a:pPr>
            <a:r>
              <a:rPr b="1" i="0" lang="en-CA" sz="1050" u="none" cap="none" strike="noStrike">
                <a:solidFill>
                  <a:srgbClr val="000000"/>
                </a:solidFill>
                <a:latin typeface="Arial"/>
                <a:ea typeface="Arial"/>
                <a:cs typeface="Arial"/>
                <a:sym typeface="Arial"/>
              </a:rPr>
              <a:t>Decisions</a:t>
            </a:r>
          </a:p>
        </p:txBody>
      </p:sp>
      <p:sp>
        <p:nvSpPr>
          <p:cNvPr id="995" name="Shape 995"/>
          <p:cNvSpPr txBox="1"/>
          <p:nvPr/>
        </p:nvSpPr>
        <p:spPr>
          <a:xfrm>
            <a:off x="3629269" y="807768"/>
            <a:ext cx="2194500" cy="4155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rPr b="0" i="0" lang="en-CA" sz="1050" u="none" cap="none" strike="noStrike">
                <a:solidFill>
                  <a:srgbClr val="000000"/>
                </a:solidFill>
                <a:latin typeface="Arial"/>
                <a:ea typeface="Arial"/>
                <a:cs typeface="Arial"/>
                <a:sym typeface="Arial"/>
              </a:rPr>
              <a:t>Focus on Metalinguistic and Metacognitive Awareness</a:t>
            </a:r>
          </a:p>
        </p:txBody>
      </p:sp>
      <p:cxnSp>
        <p:nvCxnSpPr>
          <p:cNvPr id="996" name="Shape 996"/>
          <p:cNvCxnSpPr/>
          <p:nvPr/>
        </p:nvCxnSpPr>
        <p:spPr>
          <a:xfrm flipH="1">
            <a:off x="2657929" y="652602"/>
            <a:ext cx="1073700" cy="503100"/>
          </a:xfrm>
          <a:prstGeom prst="curvedConnector3">
            <a:avLst>
              <a:gd fmla="val 50000" name="adj1"/>
            </a:avLst>
          </a:prstGeom>
          <a:noFill/>
          <a:ln cap="flat" cmpd="sng" w="25400">
            <a:solidFill>
              <a:srgbClr val="000000"/>
            </a:solidFill>
            <a:prstDash val="solid"/>
            <a:round/>
            <a:headEnd len="med" w="med" type="none"/>
            <a:tailEnd len="lg" w="lg" type="stealth"/>
          </a:ln>
          <a:effectLst>
            <a:outerShdw blurRad="39999" rotWithShape="0" dir="5400000" dist="20000">
              <a:srgbClr val="000000">
                <a:alpha val="37250"/>
              </a:srgbClr>
            </a:outerShdw>
          </a:effectLst>
        </p:spPr>
      </p:cxnSp>
      <p:cxnSp>
        <p:nvCxnSpPr>
          <p:cNvPr id="997" name="Shape 997"/>
          <p:cNvCxnSpPr/>
          <p:nvPr/>
        </p:nvCxnSpPr>
        <p:spPr>
          <a:xfrm flipH="1">
            <a:off x="2668400" y="2926325"/>
            <a:ext cx="459300" cy="401400"/>
          </a:xfrm>
          <a:prstGeom prst="curvedConnector3">
            <a:avLst>
              <a:gd fmla="val 50000" name="adj1"/>
            </a:avLst>
          </a:prstGeom>
          <a:noFill/>
          <a:ln cap="flat" cmpd="sng" w="25400">
            <a:solidFill>
              <a:srgbClr val="000000"/>
            </a:solidFill>
            <a:prstDash val="solid"/>
            <a:round/>
            <a:headEnd len="med" w="med" type="none"/>
            <a:tailEnd len="lg" w="lg" type="stealth"/>
          </a:ln>
          <a:effectLst>
            <a:outerShdw blurRad="39999" rotWithShape="0" dir="5400000" dist="20000">
              <a:srgbClr val="000000">
                <a:alpha val="37250"/>
              </a:srgbClr>
            </a:outerShdw>
          </a:effectLst>
        </p:spPr>
      </p:cxnSp>
      <p:sp>
        <p:nvSpPr>
          <p:cNvPr id="998" name="Shape 998"/>
          <p:cNvSpPr txBox="1"/>
          <p:nvPr/>
        </p:nvSpPr>
        <p:spPr>
          <a:xfrm rot="-5400000">
            <a:off x="2754686" y="1958326"/>
            <a:ext cx="880200" cy="5079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1"/>
              </a:buClr>
              <a:buFont typeface="Arial"/>
              <a:buNone/>
            </a:pPr>
            <a:r>
              <a:rPr b="1" i="0" lang="en-CA" sz="1050" u="none" cap="none" strike="noStrike">
                <a:solidFill>
                  <a:schemeClr val="lt1"/>
                </a:solidFill>
                <a:latin typeface="Arial"/>
                <a:ea typeface="Arial"/>
                <a:cs typeface="Arial"/>
                <a:sym typeface="Arial"/>
              </a:rPr>
              <a:t>Body</a:t>
            </a:r>
          </a:p>
          <a:p>
            <a:pPr indent="0" lvl="0" marL="0" marR="0" rtl="0" algn="ctr">
              <a:lnSpc>
                <a:spcPct val="100000"/>
              </a:lnSpc>
              <a:spcBef>
                <a:spcPts val="0"/>
              </a:spcBef>
              <a:spcAft>
                <a:spcPts val="0"/>
              </a:spcAft>
              <a:buClr>
                <a:schemeClr val="lt1"/>
              </a:buClr>
              <a:buFont typeface="Arial"/>
              <a:buNone/>
            </a:pPr>
            <a:r>
              <a:rPr b="1" i="0" lang="en-CA" sz="1050" u="none" cap="none" strike="noStrike">
                <a:solidFill>
                  <a:schemeClr val="lt1"/>
                </a:solidFill>
                <a:latin typeface="Arial"/>
                <a:ea typeface="Arial"/>
                <a:cs typeface="Arial"/>
                <a:sym typeface="Arial"/>
              </a:rPr>
              <a:t>Actions</a:t>
            </a:r>
          </a:p>
        </p:txBody>
      </p:sp>
      <p:sp>
        <p:nvSpPr>
          <p:cNvPr id="999" name="Shape 999"/>
          <p:cNvSpPr txBox="1"/>
          <p:nvPr/>
        </p:nvSpPr>
        <p:spPr>
          <a:xfrm rot="-5400000">
            <a:off x="2591583" y="1958364"/>
            <a:ext cx="2133900" cy="5079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FFFFFF"/>
              </a:buClr>
              <a:buFont typeface="Arial"/>
              <a:buNone/>
            </a:pPr>
            <a:r>
              <a:rPr b="0" i="0" lang="en-CA" sz="1050" u="none" cap="none" strike="noStrike">
                <a:solidFill>
                  <a:srgbClr val="FFFFFF"/>
                </a:solidFill>
                <a:latin typeface="Arial"/>
                <a:ea typeface="Arial"/>
                <a:cs typeface="Arial"/>
                <a:sym typeface="Arial"/>
              </a:rPr>
              <a:t>Focus on learning experiences &amp;  non-verbal strategies</a:t>
            </a:r>
          </a:p>
        </p:txBody>
      </p:sp>
      <p:sp>
        <p:nvSpPr>
          <p:cNvPr id="1000" name="Shape 1000"/>
          <p:cNvSpPr txBox="1"/>
          <p:nvPr/>
        </p:nvSpPr>
        <p:spPr>
          <a:xfrm>
            <a:off x="4189353" y="3059497"/>
            <a:ext cx="1085100" cy="4155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rPr b="1" i="0" lang="en-CA" sz="1050" u="none" cap="none" strike="noStrike">
                <a:solidFill>
                  <a:srgbClr val="000000"/>
                </a:solidFill>
                <a:latin typeface="Arial"/>
                <a:ea typeface="Arial"/>
                <a:cs typeface="Arial"/>
                <a:sym typeface="Arial"/>
              </a:rPr>
              <a:t>Emotions</a:t>
            </a:r>
          </a:p>
          <a:p>
            <a:pPr indent="0" lvl="0" marL="0" marR="0" rtl="0" algn="ctr">
              <a:lnSpc>
                <a:spcPct val="100000"/>
              </a:lnSpc>
              <a:spcBef>
                <a:spcPts val="0"/>
              </a:spcBef>
              <a:spcAft>
                <a:spcPts val="0"/>
              </a:spcAft>
              <a:buClr>
                <a:srgbClr val="000000"/>
              </a:buClr>
              <a:buFont typeface="Arial"/>
              <a:buNone/>
            </a:pPr>
            <a:r>
              <a:rPr b="1" i="0" lang="en-CA" sz="1050" u="none" cap="none" strike="noStrike">
                <a:solidFill>
                  <a:srgbClr val="000000"/>
                </a:solidFill>
                <a:latin typeface="Arial"/>
                <a:ea typeface="Arial"/>
                <a:cs typeface="Arial"/>
                <a:sym typeface="Arial"/>
              </a:rPr>
              <a:t>Reactions</a:t>
            </a:r>
          </a:p>
        </p:txBody>
      </p:sp>
      <p:sp>
        <p:nvSpPr>
          <p:cNvPr id="1001" name="Shape 1001"/>
          <p:cNvSpPr txBox="1"/>
          <p:nvPr/>
        </p:nvSpPr>
        <p:spPr>
          <a:xfrm>
            <a:off x="3823071" y="3447164"/>
            <a:ext cx="1941300" cy="2538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rPr b="0" i="0" lang="en-CA" sz="1050" u="none" cap="none" strike="noStrike">
                <a:solidFill>
                  <a:srgbClr val="000000"/>
                </a:solidFill>
                <a:latin typeface="Arial"/>
                <a:ea typeface="Arial"/>
                <a:cs typeface="Arial"/>
                <a:sym typeface="Arial"/>
              </a:rPr>
              <a:t>Focus on my story</a:t>
            </a:r>
          </a:p>
        </p:txBody>
      </p:sp>
      <p:sp>
        <p:nvSpPr>
          <p:cNvPr id="1002" name="Shape 1002"/>
          <p:cNvSpPr txBox="1"/>
          <p:nvPr/>
        </p:nvSpPr>
        <p:spPr>
          <a:xfrm rot="5400000">
            <a:off x="5770325" y="1886025"/>
            <a:ext cx="904200" cy="5079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rPr b="1" i="0" lang="en-CA" sz="1050" u="none" cap="none" strike="noStrike">
                <a:solidFill>
                  <a:srgbClr val="000000"/>
                </a:solidFill>
                <a:latin typeface="Arial"/>
                <a:ea typeface="Arial"/>
                <a:cs typeface="Arial"/>
                <a:sym typeface="Arial"/>
              </a:rPr>
              <a:t>Spirit</a:t>
            </a:r>
          </a:p>
          <a:p>
            <a:pPr indent="0" lvl="0" marL="0" marR="0" rtl="0" algn="ctr">
              <a:lnSpc>
                <a:spcPct val="100000"/>
              </a:lnSpc>
              <a:spcBef>
                <a:spcPts val="0"/>
              </a:spcBef>
              <a:spcAft>
                <a:spcPts val="0"/>
              </a:spcAft>
              <a:buClr>
                <a:srgbClr val="000000"/>
              </a:buClr>
              <a:buFont typeface="Arial"/>
              <a:buNone/>
            </a:pPr>
            <a:r>
              <a:rPr b="1" i="0" lang="en-CA" sz="1050" u="none" cap="none" strike="noStrike">
                <a:solidFill>
                  <a:srgbClr val="000000"/>
                </a:solidFill>
                <a:latin typeface="Arial"/>
                <a:ea typeface="Arial"/>
                <a:cs typeface="Arial"/>
                <a:sym typeface="Arial"/>
              </a:rPr>
              <a:t>Values</a:t>
            </a:r>
          </a:p>
        </p:txBody>
      </p:sp>
      <p:sp>
        <p:nvSpPr>
          <p:cNvPr id="1003" name="Shape 1003"/>
          <p:cNvSpPr txBox="1"/>
          <p:nvPr/>
        </p:nvSpPr>
        <p:spPr>
          <a:xfrm rot="5400000">
            <a:off x="4669974" y="1934325"/>
            <a:ext cx="2158200" cy="5079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rPr b="0" i="0" lang="en-CA" sz="1050" u="none" cap="none" strike="noStrike">
                <a:solidFill>
                  <a:srgbClr val="000000"/>
                </a:solidFill>
                <a:latin typeface="Arial"/>
                <a:ea typeface="Arial"/>
                <a:cs typeface="Arial"/>
                <a:sym typeface="Arial"/>
              </a:rPr>
              <a:t>Focus on my roots/community &amp; intercultural growth </a:t>
            </a:r>
          </a:p>
        </p:txBody>
      </p:sp>
      <p:cxnSp>
        <p:nvCxnSpPr>
          <p:cNvPr id="1004" name="Shape 1004"/>
          <p:cNvCxnSpPr/>
          <p:nvPr/>
        </p:nvCxnSpPr>
        <p:spPr>
          <a:xfrm>
            <a:off x="5495121" y="3447165"/>
            <a:ext cx="722700" cy="675600"/>
          </a:xfrm>
          <a:prstGeom prst="curvedConnector3">
            <a:avLst>
              <a:gd fmla="val 50000" name="adj1"/>
            </a:avLst>
          </a:prstGeom>
          <a:noFill/>
          <a:ln cap="flat" cmpd="sng" w="25400">
            <a:solidFill>
              <a:srgbClr val="000000"/>
            </a:solidFill>
            <a:prstDash val="solid"/>
            <a:round/>
            <a:headEnd len="med" w="med" type="none"/>
            <a:tailEnd len="lg" w="lg" type="stealth"/>
          </a:ln>
          <a:effectLst>
            <a:outerShdw blurRad="39999" rotWithShape="0" dir="5400000" dist="20000">
              <a:srgbClr val="000000">
                <a:alpha val="37250"/>
              </a:srgbClr>
            </a:outerShdw>
          </a:effectLst>
        </p:spPr>
      </p:cxnSp>
      <p:cxnSp>
        <p:nvCxnSpPr>
          <p:cNvPr id="1005" name="Shape 1005"/>
          <p:cNvCxnSpPr/>
          <p:nvPr/>
        </p:nvCxnSpPr>
        <p:spPr>
          <a:xfrm flipH="1" rot="10800000">
            <a:off x="5891625" y="903625"/>
            <a:ext cx="632100" cy="223800"/>
          </a:xfrm>
          <a:prstGeom prst="curvedConnector3">
            <a:avLst>
              <a:gd fmla="val 50000" name="adj1"/>
            </a:avLst>
          </a:prstGeom>
          <a:noFill/>
          <a:ln cap="flat" cmpd="sng" w="25400">
            <a:solidFill>
              <a:srgbClr val="000000"/>
            </a:solidFill>
            <a:prstDash val="solid"/>
            <a:round/>
            <a:headEnd len="med" w="med" type="none"/>
            <a:tailEnd len="lg" w="lg" type="stealth"/>
          </a:ln>
          <a:effectLst>
            <a:outerShdw blurRad="39999" rotWithShape="0" dir="5400000" dist="20000">
              <a:srgbClr val="000000">
                <a:alpha val="37250"/>
              </a:srgbClr>
            </a:outerShdw>
          </a:effectLst>
        </p:spPr>
      </p:cxnSp>
      <p:sp>
        <p:nvSpPr>
          <p:cNvPr id="1006" name="Shape 1006"/>
          <p:cNvSpPr txBox="1"/>
          <p:nvPr/>
        </p:nvSpPr>
        <p:spPr>
          <a:xfrm>
            <a:off x="169175" y="3410275"/>
            <a:ext cx="2658300" cy="1026900"/>
          </a:xfrm>
          <a:prstGeom prst="rect">
            <a:avLst/>
          </a:prstGeom>
          <a:noFill/>
          <a:ln cap="flat" cmpd="sng" w="19050">
            <a:solidFill>
              <a:srgbClr val="434343"/>
            </a:solidFill>
            <a:prstDash val="solid"/>
            <a:round/>
            <a:headEnd len="med" w="med" type="none"/>
            <a:tailEnd len="med" w="med" type="none"/>
          </a:ln>
        </p:spPr>
        <p:txBody>
          <a:bodyPr anchorCtr="0" anchor="t" bIns="91425" lIns="91425" rIns="91425" wrap="square" tIns="91425">
            <a:noAutofit/>
          </a:bodyPr>
          <a:lstStyle/>
          <a:p>
            <a:pPr indent="0" lvl="0" marL="0" rtl="0">
              <a:spcBef>
                <a:spcPts val="0"/>
              </a:spcBef>
              <a:buNone/>
            </a:pPr>
            <a:r>
              <a:rPr lang="en-CA" sz="1600">
                <a:solidFill>
                  <a:schemeClr val="dk1"/>
                </a:solidFill>
                <a:latin typeface="Cambria"/>
                <a:ea typeface="Cambria"/>
                <a:cs typeface="Cambria"/>
                <a:sym typeface="Cambria"/>
              </a:rPr>
              <a:t>Students focus on the nonverbal aspects of storytelling.</a:t>
            </a:r>
          </a:p>
        </p:txBody>
      </p:sp>
      <p:sp>
        <p:nvSpPr>
          <p:cNvPr id="1007" name="Shape 1007"/>
          <p:cNvSpPr txBox="1"/>
          <p:nvPr/>
        </p:nvSpPr>
        <p:spPr>
          <a:xfrm>
            <a:off x="207275" y="313775"/>
            <a:ext cx="2582100" cy="1374000"/>
          </a:xfrm>
          <a:prstGeom prst="rect">
            <a:avLst/>
          </a:prstGeom>
          <a:noFill/>
          <a:ln cap="flat" cmpd="sng" w="9525">
            <a:solidFill>
              <a:schemeClr val="dk1"/>
            </a:solidFill>
            <a:prstDash val="dashDot"/>
            <a:round/>
            <a:headEnd len="med" w="med" type="none"/>
            <a:tailEnd len="med" w="med" type="none"/>
          </a:ln>
        </p:spPr>
        <p:txBody>
          <a:bodyPr anchorCtr="0" anchor="t" bIns="91425" lIns="91425" rIns="91425" wrap="square" tIns="91425">
            <a:noAutofit/>
          </a:bodyPr>
          <a:lstStyle/>
          <a:p>
            <a:pPr indent="0" lvl="0" marL="0" rtl="0">
              <a:spcBef>
                <a:spcPts val="0"/>
              </a:spcBef>
              <a:buNone/>
            </a:pPr>
            <a:r>
              <a:rPr lang="en-CA" sz="1600">
                <a:solidFill>
                  <a:schemeClr val="dk1"/>
                </a:solidFill>
                <a:latin typeface="Cambria"/>
                <a:ea typeface="Cambria"/>
                <a:cs typeface="Cambria"/>
                <a:sym typeface="Cambria"/>
              </a:rPr>
              <a:t>Students compare storytelling conventions in different languages/cultures they know.</a:t>
            </a:r>
          </a:p>
        </p:txBody>
      </p:sp>
      <p:sp>
        <p:nvSpPr>
          <p:cNvPr id="1008" name="Shape 1008"/>
          <p:cNvSpPr txBox="1"/>
          <p:nvPr/>
        </p:nvSpPr>
        <p:spPr>
          <a:xfrm>
            <a:off x="6591575" y="383750"/>
            <a:ext cx="2403600" cy="1567500"/>
          </a:xfrm>
          <a:prstGeom prst="rect">
            <a:avLst/>
          </a:prstGeom>
          <a:noFill/>
          <a:ln cap="flat" cmpd="sng" w="28575">
            <a:solidFill>
              <a:srgbClr val="FFFF00"/>
            </a:solidFill>
            <a:prstDash val="solid"/>
            <a:round/>
            <a:headEnd len="med" w="med" type="none"/>
            <a:tailEnd len="med" w="med" type="none"/>
          </a:ln>
        </p:spPr>
        <p:txBody>
          <a:bodyPr anchorCtr="0" anchor="t" bIns="91425" lIns="91425" rIns="91425" wrap="square" tIns="91425">
            <a:noAutofit/>
          </a:bodyPr>
          <a:lstStyle/>
          <a:p>
            <a:pPr indent="0" lvl="0" marL="0">
              <a:spcBef>
                <a:spcPts val="0"/>
              </a:spcBef>
              <a:buNone/>
            </a:pPr>
            <a:r>
              <a:rPr lang="en-CA" sz="1600">
                <a:solidFill>
                  <a:schemeClr val="dk1"/>
                </a:solidFill>
                <a:latin typeface="Cambria"/>
                <a:ea typeface="Cambria"/>
                <a:cs typeface="Cambria"/>
                <a:sym typeface="Cambria"/>
              </a:rPr>
              <a:t>The class “publishes” an anthology and displays this anthology in the (school or community) library. </a:t>
            </a:r>
          </a:p>
          <a:p>
            <a:pPr indent="0" lvl="0" marL="0" rtl="0">
              <a:spcBef>
                <a:spcPts val="0"/>
              </a:spcBef>
              <a:buNone/>
            </a:pPr>
            <a:r>
              <a:t/>
            </a:r>
            <a:endParaRPr>
              <a:solidFill>
                <a:schemeClr val="dk1"/>
              </a:solidFill>
              <a:latin typeface="Cambria"/>
              <a:ea typeface="Cambria"/>
              <a:cs typeface="Cambria"/>
              <a:sym typeface="Cambria"/>
            </a:endParaRPr>
          </a:p>
        </p:txBody>
      </p:sp>
      <p:sp>
        <p:nvSpPr>
          <p:cNvPr id="1009" name="Shape 1009"/>
          <p:cNvSpPr txBox="1"/>
          <p:nvPr/>
        </p:nvSpPr>
        <p:spPr>
          <a:xfrm>
            <a:off x="6306300" y="3700975"/>
            <a:ext cx="2837700" cy="1292400"/>
          </a:xfrm>
          <a:prstGeom prst="rect">
            <a:avLst/>
          </a:prstGeom>
          <a:noFill/>
          <a:ln cap="flat" cmpd="sng" w="28575">
            <a:solidFill>
              <a:srgbClr val="FF0000"/>
            </a:solidFill>
            <a:prstDash val="solid"/>
            <a:round/>
            <a:headEnd len="med" w="med" type="none"/>
            <a:tailEnd len="med" w="med" type="none"/>
          </a:ln>
        </p:spPr>
        <p:txBody>
          <a:bodyPr anchorCtr="0" anchor="t" bIns="91425" lIns="91425" rIns="91425" wrap="square" tIns="91425">
            <a:noAutofit/>
          </a:bodyPr>
          <a:lstStyle/>
          <a:p>
            <a:pPr indent="-69850" lvl="0" marL="0" rtl="0">
              <a:spcBef>
                <a:spcPts val="0"/>
              </a:spcBef>
              <a:buClr>
                <a:schemeClr val="dk1"/>
              </a:buClr>
              <a:buSzPts val="1100"/>
              <a:buFont typeface="Arial"/>
              <a:buNone/>
            </a:pPr>
            <a:r>
              <a:rPr lang="en-CA" sz="1600">
                <a:solidFill>
                  <a:schemeClr val="dk1"/>
                </a:solidFill>
                <a:latin typeface="Cambria"/>
                <a:ea typeface="Cambria"/>
                <a:cs typeface="Cambria"/>
                <a:sym typeface="Cambria"/>
              </a:rPr>
              <a:t>Students bring in their favourite childhood fairytales, and read these to other students.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3" name="Shape 1013"/>
        <p:cNvGrpSpPr/>
        <p:nvPr/>
      </p:nvGrpSpPr>
      <p:grpSpPr>
        <a:xfrm>
          <a:off x="0" y="0"/>
          <a:ext cx="0" cy="0"/>
          <a:chOff x="0" y="0"/>
          <a:chExt cx="0" cy="0"/>
        </a:xfrm>
      </p:grpSpPr>
      <p:sp>
        <p:nvSpPr>
          <p:cNvPr id="1014" name="Shape 1014"/>
          <p:cNvSpPr txBox="1"/>
          <p:nvPr>
            <p:ph type="title"/>
          </p:nvPr>
        </p:nvSpPr>
        <p:spPr>
          <a:xfrm>
            <a:off x="628650" y="273838"/>
            <a:ext cx="7886700" cy="994200"/>
          </a:xfrm>
          <a:prstGeom prst="rect">
            <a:avLst/>
          </a:prstGeom>
        </p:spPr>
        <p:txBody>
          <a:bodyPr anchorCtr="0" anchor="ctr" bIns="91425" lIns="91425" rIns="91425" wrap="square" tIns="91425">
            <a:noAutofit/>
          </a:bodyPr>
          <a:lstStyle/>
          <a:p>
            <a:pPr indent="0" lvl="0" marL="0">
              <a:spcBef>
                <a:spcPts val="0"/>
              </a:spcBef>
              <a:buNone/>
            </a:pPr>
            <a:r>
              <a:rPr lang="en-CA"/>
              <a:t>Examples of student creative works: </a:t>
            </a:r>
            <a:br>
              <a:rPr lang="en-CA"/>
            </a:br>
            <a:r>
              <a:rPr lang="en-CA"/>
              <a:t>21st century student morals </a:t>
            </a:r>
          </a:p>
        </p:txBody>
      </p:sp>
      <p:sp>
        <p:nvSpPr>
          <p:cNvPr id="1015" name="Shape 1015"/>
          <p:cNvSpPr txBox="1"/>
          <p:nvPr>
            <p:ph idx="1" type="body"/>
          </p:nvPr>
        </p:nvSpPr>
        <p:spPr>
          <a:xfrm>
            <a:off x="628650" y="1369220"/>
            <a:ext cx="7886700" cy="3263400"/>
          </a:xfrm>
          <a:prstGeom prst="rect">
            <a:avLst/>
          </a:prstGeom>
        </p:spPr>
        <p:txBody>
          <a:bodyPr anchorCtr="0" anchor="t" bIns="91425" lIns="91425" rIns="91425" wrap="square" tIns="91425">
            <a:noAutofit/>
          </a:bodyPr>
          <a:lstStyle/>
          <a:p>
            <a:pPr indent="-69850" lvl="0" marL="0" marR="0" rtl="0" algn="l">
              <a:lnSpc>
                <a:spcPct val="90000"/>
              </a:lnSpc>
              <a:spcBef>
                <a:spcPts val="800"/>
              </a:spcBef>
              <a:spcAft>
                <a:spcPts val="0"/>
              </a:spcAft>
              <a:buClr>
                <a:schemeClr val="dk1"/>
              </a:buClr>
              <a:buSzPts val="1100"/>
              <a:buFont typeface="Arial"/>
              <a:buNone/>
            </a:pPr>
            <a:r>
              <a:rPr lang="en-CA" sz="1500">
                <a:highlight>
                  <a:srgbClr val="FFFFFF"/>
                </a:highlight>
                <a:latin typeface="Arial"/>
                <a:ea typeface="Arial"/>
                <a:cs typeface="Arial"/>
                <a:sym typeface="Arial"/>
              </a:rPr>
              <a:t>A lonely goat sets off to find other goats and wants to share a beautiful greeting with them, but they don't understand her when she speaks. </a:t>
            </a:r>
            <a:r>
              <a:rPr b="1" lang="en-CA" sz="1500">
                <a:highlight>
                  <a:srgbClr val="FFFFFF"/>
                </a:highlight>
                <a:latin typeface="Arial"/>
                <a:ea typeface="Arial"/>
                <a:cs typeface="Arial"/>
                <a:sym typeface="Arial"/>
              </a:rPr>
              <a:t>Moral</a:t>
            </a:r>
            <a:r>
              <a:rPr lang="en-CA" sz="1500">
                <a:highlight>
                  <a:srgbClr val="FFFFFF"/>
                </a:highlight>
                <a:latin typeface="Arial"/>
                <a:ea typeface="Arial"/>
                <a:cs typeface="Arial"/>
                <a:sym typeface="Arial"/>
              </a:rPr>
              <a:t>: Be yourself because there will always be a friend for everyone.   -Veronica</a:t>
            </a:r>
          </a:p>
          <a:p>
            <a:pPr indent="-69850" lvl="0" marL="0" marR="0" rtl="0" algn="l">
              <a:lnSpc>
                <a:spcPct val="90000"/>
              </a:lnSpc>
              <a:spcBef>
                <a:spcPts val="800"/>
              </a:spcBef>
              <a:spcAft>
                <a:spcPts val="0"/>
              </a:spcAft>
              <a:buClr>
                <a:schemeClr val="dk1"/>
              </a:buClr>
              <a:buSzPts val="1100"/>
              <a:buFont typeface="Arial"/>
              <a:buNone/>
            </a:pPr>
            <a:r>
              <a:t/>
            </a:r>
            <a:endParaRPr sz="1500">
              <a:highlight>
                <a:srgbClr val="FFFFFF"/>
              </a:highlight>
              <a:latin typeface="Arial"/>
              <a:ea typeface="Arial"/>
              <a:cs typeface="Arial"/>
              <a:sym typeface="Arial"/>
            </a:endParaRPr>
          </a:p>
          <a:p>
            <a:pPr indent="-69850" lvl="0" marL="0" rtl="0">
              <a:spcBef>
                <a:spcPts val="0"/>
              </a:spcBef>
              <a:buClr>
                <a:schemeClr val="dk1"/>
              </a:buClr>
              <a:buSzPts val="1100"/>
              <a:buFont typeface="Arial"/>
              <a:buNone/>
            </a:pPr>
            <a:r>
              <a:rPr lang="en-CA" sz="1500">
                <a:latin typeface="Arial"/>
                <a:ea typeface="Arial"/>
                <a:cs typeface="Arial"/>
                <a:sym typeface="Arial"/>
              </a:rPr>
              <a:t>An irritable king banishes all the farmers in his kingdom to a horrible wasteland called Canada. Eventually he sees the error in his decision and comes to beg them to return.  </a:t>
            </a:r>
            <a:r>
              <a:rPr b="1" lang="en-CA" sz="1500">
                <a:latin typeface="Arial"/>
                <a:ea typeface="Arial"/>
                <a:cs typeface="Arial"/>
                <a:sym typeface="Arial"/>
              </a:rPr>
              <a:t> Moral:</a:t>
            </a:r>
            <a:r>
              <a:rPr lang="en-CA" sz="1500">
                <a:latin typeface="Arial"/>
                <a:ea typeface="Arial"/>
                <a:cs typeface="Arial"/>
                <a:sym typeface="Arial"/>
              </a:rPr>
              <a:t> Don't alienate people.  - Ryan</a:t>
            </a:r>
          </a:p>
          <a:p>
            <a:pPr indent="-69850" lvl="0" marL="0" marR="0" rtl="0" algn="l">
              <a:lnSpc>
                <a:spcPct val="90000"/>
              </a:lnSpc>
              <a:spcBef>
                <a:spcPts val="800"/>
              </a:spcBef>
              <a:spcAft>
                <a:spcPts val="0"/>
              </a:spcAft>
              <a:buClr>
                <a:schemeClr val="dk1"/>
              </a:buClr>
              <a:buSzPts val="1100"/>
              <a:buFont typeface="Arial"/>
              <a:buNone/>
            </a:pPr>
            <a:r>
              <a:t/>
            </a:r>
            <a:endParaRPr sz="1500">
              <a:highlight>
                <a:srgbClr val="FFFFFF"/>
              </a:highlight>
              <a:latin typeface="Arial"/>
              <a:ea typeface="Arial"/>
              <a:cs typeface="Arial"/>
              <a:sym typeface="Arial"/>
            </a:endParaRPr>
          </a:p>
          <a:p>
            <a:pPr indent="-69850" lvl="0" marL="0" marR="0" rtl="0" algn="l">
              <a:lnSpc>
                <a:spcPct val="90000"/>
              </a:lnSpc>
              <a:spcBef>
                <a:spcPts val="800"/>
              </a:spcBef>
              <a:spcAft>
                <a:spcPts val="0"/>
              </a:spcAft>
              <a:buClr>
                <a:schemeClr val="dk1"/>
              </a:buClr>
              <a:buSzPts val="1100"/>
              <a:buFont typeface="Arial"/>
              <a:buNone/>
            </a:pPr>
            <a:r>
              <a:rPr lang="en-CA" sz="1500">
                <a:highlight>
                  <a:srgbClr val="FFFFFF"/>
                </a:highlight>
                <a:latin typeface="Arial"/>
                <a:ea typeface="Arial"/>
                <a:cs typeface="Arial"/>
                <a:sym typeface="Arial"/>
              </a:rPr>
              <a:t>A princess is expected to marry a prince from the the neighbouring kingdom, but she prefers his sister instead. After some hesitation her parents agree that she should marry the one who will truly make her happy. </a:t>
            </a:r>
            <a:r>
              <a:rPr b="1" lang="en-CA" sz="1500">
                <a:highlight>
                  <a:srgbClr val="FFFFFF"/>
                </a:highlight>
                <a:latin typeface="Arial"/>
                <a:ea typeface="Arial"/>
                <a:cs typeface="Arial"/>
                <a:sym typeface="Arial"/>
              </a:rPr>
              <a:t>Moral:</a:t>
            </a:r>
            <a:r>
              <a:rPr lang="en-CA" sz="1500">
                <a:highlight>
                  <a:srgbClr val="FFFFFF"/>
                </a:highlight>
                <a:latin typeface="Arial"/>
                <a:ea typeface="Arial"/>
                <a:cs typeface="Arial"/>
                <a:sym typeface="Arial"/>
              </a:rPr>
              <a:t> Gay is OK.  -Saskia </a:t>
            </a:r>
          </a:p>
          <a:p>
            <a:pPr indent="-69850" lvl="0" marL="0" rtl="0">
              <a:spcBef>
                <a:spcPts val="0"/>
              </a:spcBef>
              <a:buClr>
                <a:schemeClr val="dk1"/>
              </a:buClr>
              <a:buSzPts val="1100"/>
              <a:buFont typeface="Arial"/>
              <a:buNone/>
            </a:pPr>
            <a:r>
              <a:t/>
            </a:r>
            <a:endParaRPr sz="1500">
              <a:highlight>
                <a:srgbClr val="FFFFFF"/>
              </a:highlight>
              <a:latin typeface="Arial"/>
              <a:ea typeface="Arial"/>
              <a:cs typeface="Arial"/>
              <a:sym typeface="Arial"/>
            </a:endParaRPr>
          </a:p>
          <a:p>
            <a:pPr indent="-69850" lvl="0" marL="0" rtl="0">
              <a:spcBef>
                <a:spcPts val="0"/>
              </a:spcBef>
              <a:buClr>
                <a:schemeClr val="dk1"/>
              </a:buClr>
              <a:buSzPts val="1100"/>
              <a:buFont typeface="Arial"/>
              <a:buNone/>
            </a:pPr>
            <a:r>
              <a:t/>
            </a:r>
            <a:endParaRPr/>
          </a:p>
          <a:p>
            <a:pPr indent="0" lvl="0" marL="17780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4" name="Shape 494"/>
        <p:cNvGrpSpPr/>
        <p:nvPr/>
      </p:nvGrpSpPr>
      <p:grpSpPr>
        <a:xfrm>
          <a:off x="0" y="0"/>
          <a:ext cx="0" cy="0"/>
          <a:chOff x="0" y="0"/>
          <a:chExt cx="0" cy="0"/>
        </a:xfrm>
      </p:grpSpPr>
      <p:sp>
        <p:nvSpPr>
          <p:cNvPr id="495" name="Shape 495"/>
          <p:cNvSpPr txBox="1"/>
          <p:nvPr>
            <p:ph type="title"/>
          </p:nvPr>
        </p:nvSpPr>
        <p:spPr>
          <a:xfrm>
            <a:off x="628656" y="247612"/>
            <a:ext cx="7886700" cy="994200"/>
          </a:xfrm>
          <a:prstGeom prst="rect">
            <a:avLst/>
          </a:prstGeom>
          <a:noFill/>
          <a:ln>
            <a:noFill/>
          </a:ln>
        </p:spPr>
        <p:txBody>
          <a:bodyPr anchorCtr="0" anchor="ctr" bIns="34275" lIns="68575" rIns="68575" wrap="square" tIns="34275">
            <a:noAutofit/>
          </a:bodyPr>
          <a:lstStyle/>
          <a:p>
            <a:pPr indent="0" lvl="0" marL="0" marR="0" rtl="0" algn="ctr">
              <a:lnSpc>
                <a:spcPct val="90000"/>
              </a:lnSpc>
              <a:spcBef>
                <a:spcPts val="0"/>
              </a:spcBef>
              <a:spcAft>
                <a:spcPts val="0"/>
              </a:spcAft>
              <a:buClr>
                <a:schemeClr val="dk1"/>
              </a:buClr>
              <a:buFont typeface="Calibri"/>
              <a:buNone/>
            </a:pPr>
            <a:r>
              <a:rPr b="1" i="0" lang="en-CA" sz="3300" u="none" cap="none" strike="noStrike">
                <a:solidFill>
                  <a:schemeClr val="dk1"/>
                </a:solidFill>
                <a:latin typeface="Calibri"/>
                <a:ea typeface="Calibri"/>
                <a:cs typeface="Calibri"/>
                <a:sym typeface="Calibri"/>
              </a:rPr>
              <a:t>Background </a:t>
            </a:r>
          </a:p>
        </p:txBody>
      </p:sp>
      <p:grpSp>
        <p:nvGrpSpPr>
          <p:cNvPr id="496" name="Shape 496"/>
          <p:cNvGrpSpPr/>
          <p:nvPr/>
        </p:nvGrpSpPr>
        <p:grpSpPr>
          <a:xfrm>
            <a:off x="531550" y="1128846"/>
            <a:ext cx="7983500" cy="3579514"/>
            <a:chOff x="0" y="0"/>
            <a:chExt cx="10515675" cy="4470481"/>
          </a:xfrm>
        </p:grpSpPr>
        <p:sp>
          <p:nvSpPr>
            <p:cNvPr id="497" name="Shape 497"/>
            <p:cNvSpPr/>
            <p:nvPr/>
          </p:nvSpPr>
          <p:spPr>
            <a:xfrm>
              <a:off x="0" y="0"/>
              <a:ext cx="3286200" cy="1971600"/>
            </a:xfrm>
            <a:prstGeom prst="flowChartAlternateProcess">
              <a:avLst/>
            </a:prstGeom>
            <a:solidFill>
              <a:srgbClr val="FFC000"/>
            </a:solidFill>
            <a:ln cap="flat" cmpd="sng" w="19050">
              <a:solidFill>
                <a:schemeClr val="lt1"/>
              </a:solidFill>
              <a:prstDash val="solid"/>
              <a:miter lim="8000"/>
              <a:headEnd len="med" w="med" type="none"/>
              <a:tailEnd len="med" w="med" type="none"/>
            </a:ln>
          </p:spPr>
          <p:txBody>
            <a:bodyPr anchorCtr="0" anchor="ctr" bIns="68575" lIns="68575" rIns="68575" wrap="square" tIns="6857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8" name="Shape 498"/>
            <p:cNvSpPr txBox="1"/>
            <p:nvPr/>
          </p:nvSpPr>
          <p:spPr>
            <a:xfrm>
              <a:off x="96246" y="110968"/>
              <a:ext cx="2891400" cy="1764600"/>
            </a:xfrm>
            <a:prstGeom prst="rect">
              <a:avLst/>
            </a:prstGeom>
            <a:solidFill>
              <a:srgbClr val="FFC000"/>
            </a:solidFill>
            <a:ln cap="flat" cmpd="sng" w="9525">
              <a:solidFill>
                <a:srgbClr val="FFC000"/>
              </a:solidFill>
              <a:prstDash val="solid"/>
              <a:round/>
              <a:headEnd len="med" w="med" type="none"/>
              <a:tailEnd len="med" w="med" type="none"/>
            </a:ln>
          </p:spPr>
          <p:txBody>
            <a:bodyPr anchorCtr="0" anchor="ctr" bIns="68575" lIns="68575" rIns="68575" wrap="square" tIns="68575">
              <a:noAutofit/>
            </a:bodyPr>
            <a:lstStyle/>
            <a:p>
              <a:pPr indent="0" lvl="0" marL="0" marR="0" rtl="0" algn="ctr">
                <a:lnSpc>
                  <a:spcPct val="90000"/>
                </a:lnSpc>
                <a:spcBef>
                  <a:spcPts val="0"/>
                </a:spcBef>
                <a:spcAft>
                  <a:spcPts val="0"/>
                </a:spcAft>
                <a:buClr>
                  <a:schemeClr val="lt1"/>
                </a:buClr>
                <a:buFont typeface="Arial"/>
                <a:buNone/>
              </a:pPr>
              <a:r>
                <a:rPr b="1" i="0" lang="en-CA" sz="1800" u="none" cap="none" strike="noStrike">
                  <a:solidFill>
                    <a:schemeClr val="dk1"/>
                  </a:solidFill>
                  <a:latin typeface="Calibri"/>
                  <a:ea typeface="Calibri"/>
                  <a:cs typeface="Calibri"/>
                  <a:sym typeface="Calibri"/>
                </a:rPr>
                <a:t>Around 7 million Canadians speak a non-official language </a:t>
              </a:r>
              <a:br>
                <a:rPr b="1" i="0" lang="en-CA" sz="1800" u="none" cap="none" strike="noStrike">
                  <a:solidFill>
                    <a:schemeClr val="dk1"/>
                  </a:solidFill>
                  <a:latin typeface="Calibri"/>
                  <a:ea typeface="Calibri"/>
                  <a:cs typeface="Calibri"/>
                  <a:sym typeface="Calibri"/>
                </a:rPr>
              </a:br>
              <a:r>
                <a:rPr b="1" i="0" lang="en-CA" sz="1200" u="none" cap="none" strike="noStrike">
                  <a:solidFill>
                    <a:schemeClr val="dk1"/>
                  </a:solidFill>
                  <a:latin typeface="Calibri"/>
                  <a:ea typeface="Calibri"/>
                  <a:cs typeface="Calibri"/>
                  <a:sym typeface="Calibri"/>
                </a:rPr>
                <a:t>(Statistics Canada, 2012)</a:t>
              </a:r>
            </a:p>
          </p:txBody>
        </p:sp>
        <p:sp>
          <p:nvSpPr>
            <p:cNvPr id="499" name="Shape 499"/>
            <p:cNvSpPr/>
            <p:nvPr/>
          </p:nvSpPr>
          <p:spPr>
            <a:xfrm>
              <a:off x="3614737" y="13247"/>
              <a:ext cx="3286200" cy="1971600"/>
            </a:xfrm>
            <a:prstGeom prst="flowChartAlternateProcess">
              <a:avLst/>
            </a:prstGeom>
            <a:solidFill>
              <a:srgbClr val="FFC000"/>
            </a:solidFill>
            <a:ln>
              <a:noFill/>
            </a:ln>
          </p:spPr>
          <p:txBody>
            <a:bodyPr anchorCtr="0" anchor="ctr" bIns="68575" lIns="68575" rIns="68575" wrap="square" tIns="68575">
              <a:noAutofit/>
            </a:bodyPr>
            <a:lstStyle/>
            <a:p>
              <a:pPr indent="0" lvl="0" marL="0" marR="0" rtl="0" algn="ctr">
                <a:lnSpc>
                  <a:spcPct val="90000"/>
                </a:lnSpc>
                <a:spcBef>
                  <a:spcPts val="0"/>
                </a:spcBef>
                <a:spcAft>
                  <a:spcPts val="0"/>
                </a:spcAft>
                <a:buClr>
                  <a:schemeClr val="lt1"/>
                </a:buClr>
                <a:buFont typeface="Arial"/>
                <a:buNone/>
              </a:pPr>
              <a:r>
                <a:t/>
              </a:r>
              <a:endParaRPr b="1" i="0" sz="1800" u="none" cap="none" strike="noStrike">
                <a:solidFill>
                  <a:schemeClr val="lt1"/>
                </a:solidFill>
                <a:latin typeface="Calibri"/>
                <a:ea typeface="Calibri"/>
                <a:cs typeface="Calibri"/>
                <a:sym typeface="Calibri"/>
              </a:endParaRPr>
            </a:p>
          </p:txBody>
        </p:sp>
        <p:sp>
          <p:nvSpPr>
            <p:cNvPr id="500" name="Shape 500"/>
            <p:cNvSpPr txBox="1"/>
            <p:nvPr/>
          </p:nvSpPr>
          <p:spPr>
            <a:xfrm>
              <a:off x="3797598" y="96244"/>
              <a:ext cx="3093600" cy="1779300"/>
            </a:xfrm>
            <a:prstGeom prst="rect">
              <a:avLst/>
            </a:prstGeom>
            <a:noFill/>
            <a:ln>
              <a:noFill/>
            </a:ln>
          </p:spPr>
          <p:txBody>
            <a:bodyPr anchorCtr="0" anchor="ctr" bIns="68575" lIns="68575" rIns="68575" wrap="square" tIns="68575">
              <a:noAutofit/>
            </a:bodyPr>
            <a:lstStyle/>
            <a:p>
              <a:pPr indent="0" lvl="0" marL="0" marR="0" rtl="0" algn="ctr">
                <a:lnSpc>
                  <a:spcPct val="90000"/>
                </a:lnSpc>
                <a:spcBef>
                  <a:spcPts val="0"/>
                </a:spcBef>
                <a:spcAft>
                  <a:spcPts val="0"/>
                </a:spcAft>
                <a:buClr>
                  <a:schemeClr val="lt1"/>
                </a:buClr>
                <a:buFont typeface="Calibri"/>
                <a:buNone/>
              </a:pPr>
              <a:r>
                <a:rPr b="1" i="0" lang="en-CA" sz="1800" u="none" cap="none" strike="noStrike">
                  <a:solidFill>
                    <a:schemeClr val="dk1"/>
                  </a:solidFill>
                  <a:latin typeface="Calibri"/>
                  <a:ea typeface="Calibri"/>
                  <a:cs typeface="Calibri"/>
                  <a:sym typeface="Calibri"/>
                </a:rPr>
                <a:t>65+ aboriginal languages and several heritage languages </a:t>
              </a:r>
              <a:r>
                <a:rPr b="1" i="0" lang="en-CA" sz="1200" u="none" cap="none" strike="noStrike">
                  <a:solidFill>
                    <a:schemeClr val="dk1"/>
                  </a:solidFill>
                  <a:latin typeface="Calibri"/>
                  <a:ea typeface="Calibri"/>
                  <a:cs typeface="Calibri"/>
                  <a:sym typeface="Calibri"/>
                </a:rPr>
                <a:t>(Census Canada, 2012)</a:t>
              </a:r>
            </a:p>
            <a:p>
              <a:pPr indent="0" lvl="0" marL="0" marR="0" rtl="0" algn="ctr">
                <a:lnSpc>
                  <a:spcPct val="90000"/>
                </a:lnSpc>
                <a:spcBef>
                  <a:spcPts val="0"/>
                </a:spcBef>
                <a:spcAft>
                  <a:spcPts val="0"/>
                </a:spcAft>
                <a:buClr>
                  <a:schemeClr val="lt1"/>
                </a:buClr>
                <a:buFont typeface="Calibri"/>
                <a:buNone/>
              </a:pPr>
              <a:r>
                <a:rPr b="1" i="0" lang="en-CA" sz="1200" u="sng" cap="none" strike="noStrike">
                  <a:solidFill>
                    <a:schemeClr val="hlink"/>
                  </a:solidFill>
                  <a:latin typeface="Calibri"/>
                  <a:ea typeface="Calibri"/>
                  <a:cs typeface="Calibri"/>
                  <a:sym typeface="Calibri"/>
                  <a:hlinkClick r:id="rId3"/>
                </a:rPr>
                <a:t>Site for Language Management in Canada (SLMC)</a:t>
              </a:r>
            </a:p>
          </p:txBody>
        </p:sp>
        <p:sp>
          <p:nvSpPr>
            <p:cNvPr id="501" name="Shape 501"/>
            <p:cNvSpPr/>
            <p:nvPr/>
          </p:nvSpPr>
          <p:spPr>
            <a:xfrm>
              <a:off x="7229475" y="0"/>
              <a:ext cx="3286200" cy="1971600"/>
            </a:xfrm>
            <a:prstGeom prst="flowChartAlternateProcess">
              <a:avLst/>
            </a:prstGeom>
            <a:solidFill>
              <a:srgbClr val="FFC000"/>
            </a:solidFill>
            <a:ln>
              <a:noFill/>
            </a:ln>
          </p:spPr>
          <p:txBody>
            <a:bodyPr anchorCtr="0" anchor="ctr" bIns="68575" lIns="68575" rIns="68575" wrap="square" tIns="68575">
              <a:noAutofit/>
            </a:bodyPr>
            <a:lstStyle/>
            <a:p>
              <a:pPr indent="0" lvl="0" marL="0" marR="0" rtl="0" algn="ctr">
                <a:lnSpc>
                  <a:spcPct val="90000"/>
                </a:lnSpc>
                <a:spcBef>
                  <a:spcPts val="0"/>
                </a:spcBef>
                <a:spcAft>
                  <a:spcPts val="0"/>
                </a:spcAft>
                <a:buClr>
                  <a:schemeClr val="lt1"/>
                </a:buClr>
                <a:buFont typeface="Arial"/>
                <a:buNone/>
              </a:pPr>
              <a:r>
                <a:t/>
              </a:r>
              <a:endParaRPr b="1" i="0" sz="1800" u="none" cap="none" strike="noStrike">
                <a:solidFill>
                  <a:schemeClr val="lt1"/>
                </a:solidFill>
                <a:latin typeface="Calibri"/>
                <a:ea typeface="Calibri"/>
                <a:cs typeface="Calibri"/>
                <a:sym typeface="Calibri"/>
              </a:endParaRPr>
            </a:p>
          </p:txBody>
        </p:sp>
        <p:sp>
          <p:nvSpPr>
            <p:cNvPr id="502" name="Shape 502"/>
            <p:cNvSpPr txBox="1"/>
            <p:nvPr/>
          </p:nvSpPr>
          <p:spPr>
            <a:xfrm>
              <a:off x="7325721" y="96246"/>
              <a:ext cx="3093600" cy="1779300"/>
            </a:xfrm>
            <a:prstGeom prst="rect">
              <a:avLst/>
            </a:prstGeom>
            <a:noFill/>
            <a:ln>
              <a:noFill/>
            </a:ln>
          </p:spPr>
          <p:txBody>
            <a:bodyPr anchorCtr="0" anchor="ctr" bIns="60000" lIns="60000" rIns="60000" wrap="square" tIns="60000">
              <a:noAutofit/>
            </a:bodyPr>
            <a:lstStyle/>
            <a:p>
              <a:pPr indent="0" lvl="0" marL="0" marR="0" rtl="0" algn="ctr">
                <a:lnSpc>
                  <a:spcPct val="90000"/>
                </a:lnSpc>
                <a:spcBef>
                  <a:spcPts val="0"/>
                </a:spcBef>
                <a:spcAft>
                  <a:spcPts val="0"/>
                </a:spcAft>
                <a:buClr>
                  <a:schemeClr val="lt1"/>
                </a:buClr>
                <a:buFont typeface="Calibri"/>
                <a:buNone/>
              </a:pPr>
              <a:r>
                <a:rPr b="1" i="0" lang="en-CA" sz="1600" u="none" cap="none" strike="noStrike">
                  <a:solidFill>
                    <a:schemeClr val="dk1"/>
                  </a:solidFill>
                  <a:latin typeface="Calibri"/>
                  <a:ea typeface="Calibri"/>
                  <a:cs typeface="Calibri"/>
                  <a:sym typeface="Calibri"/>
                </a:rPr>
                <a:t>60 million Americans speak a language other than English (382 different languages with 134 native languages) </a:t>
              </a:r>
              <a:br>
                <a:rPr b="1" i="0" lang="en-CA" sz="1600" u="none" cap="none" strike="noStrike">
                  <a:solidFill>
                    <a:schemeClr val="dk1"/>
                  </a:solidFill>
                  <a:latin typeface="Calibri"/>
                  <a:ea typeface="Calibri"/>
                  <a:cs typeface="Calibri"/>
                  <a:sym typeface="Calibri"/>
                </a:rPr>
              </a:br>
              <a:r>
                <a:rPr b="1" i="0" lang="en-CA" sz="1200" u="none" cap="none" strike="noStrike">
                  <a:solidFill>
                    <a:schemeClr val="dk1"/>
                  </a:solidFill>
                  <a:latin typeface="Calibri"/>
                  <a:ea typeface="Calibri"/>
                  <a:cs typeface="Calibri"/>
                  <a:sym typeface="Calibri"/>
                </a:rPr>
                <a:t>(US census Bureau, 2015)</a:t>
              </a:r>
            </a:p>
          </p:txBody>
        </p:sp>
        <p:sp>
          <p:nvSpPr>
            <p:cNvPr id="503" name="Shape 503"/>
            <p:cNvSpPr/>
            <p:nvPr/>
          </p:nvSpPr>
          <p:spPr>
            <a:xfrm>
              <a:off x="5374901" y="2498881"/>
              <a:ext cx="4475100" cy="1971600"/>
            </a:xfrm>
            <a:prstGeom prst="roundRect">
              <a:avLst>
                <a:gd fmla="val 16667" name="adj"/>
              </a:avLst>
            </a:prstGeom>
            <a:solidFill>
              <a:schemeClr val="accent4"/>
            </a:solidFill>
            <a:ln cap="flat" cmpd="sng" w="12700">
              <a:solidFill>
                <a:schemeClr val="lt1"/>
              </a:solidFill>
              <a:prstDash val="solid"/>
              <a:miter lim="8000"/>
              <a:headEnd len="med" w="med" type="none"/>
              <a:tailEnd len="med" w="med" type="none"/>
            </a:ln>
          </p:spPr>
          <p:txBody>
            <a:bodyPr anchorCtr="0" anchor="ctr" bIns="68575" lIns="68575" rIns="68575" wrap="square" tIns="68575">
              <a:noAutofit/>
            </a:bodyPr>
            <a:lstStyle/>
            <a:p>
              <a:pPr indent="0" lvl="0" marL="0" rtl="0" algn="ctr">
                <a:lnSpc>
                  <a:spcPct val="90000"/>
                </a:lnSpc>
                <a:spcBef>
                  <a:spcPts val="0"/>
                </a:spcBef>
                <a:buClr>
                  <a:schemeClr val="lt1"/>
                </a:buClr>
                <a:buFont typeface="Arial"/>
                <a:buNone/>
              </a:pPr>
              <a:r>
                <a:rPr b="1" lang="en-CA" sz="1800">
                  <a:solidFill>
                    <a:schemeClr val="dk1"/>
                  </a:solidFill>
                  <a:latin typeface="Calibri"/>
                  <a:ea typeface="Calibri"/>
                  <a:cs typeface="Calibri"/>
                  <a:sym typeface="Calibri"/>
                </a:rPr>
                <a:t>Schools are not prepared to take advantage of linguistic diversity &gt; decline of home languages </a:t>
              </a:r>
              <a:r>
                <a:rPr lang="en-CA" sz="1200">
                  <a:solidFill>
                    <a:schemeClr val="dk1"/>
                  </a:solidFill>
                  <a:latin typeface="Calibri"/>
                  <a:ea typeface="Calibri"/>
                  <a:cs typeface="Calibri"/>
                  <a:sym typeface="Calibri"/>
                </a:rPr>
                <a:t>(Cantoni, 1997; Crawford, 2000).  </a:t>
              </a:r>
              <a:r>
                <a:rPr b="1" lang="en-CA" sz="1800">
                  <a:solidFill>
                    <a:schemeClr val="dk1"/>
                  </a:solidFill>
                  <a:latin typeface="Calibri"/>
                  <a:ea typeface="Calibri"/>
                  <a:cs typeface="Calibri"/>
                  <a:sym typeface="Calibri"/>
                </a:rPr>
                <a:t>and inequities in education</a:t>
              </a:r>
            </a:p>
          </p:txBody>
        </p:sp>
      </p:grpSp>
      <p:sp>
        <p:nvSpPr>
          <p:cNvPr id="504" name="Shape 504"/>
          <p:cNvSpPr/>
          <p:nvPr/>
        </p:nvSpPr>
        <p:spPr>
          <a:xfrm>
            <a:off x="1077173" y="3129725"/>
            <a:ext cx="3194100" cy="1578600"/>
          </a:xfrm>
          <a:prstGeom prst="roundRect">
            <a:avLst>
              <a:gd fmla="val 16667" name="adj"/>
            </a:avLst>
          </a:prstGeom>
          <a:solidFill>
            <a:schemeClr val="accent4"/>
          </a:solidFill>
          <a:ln cap="flat" cmpd="sng" w="12700">
            <a:solidFill>
              <a:schemeClr val="lt1"/>
            </a:solidFill>
            <a:prstDash val="solid"/>
            <a:miter lim="8000"/>
            <a:headEnd len="med" w="med" type="none"/>
            <a:tailEnd len="med" w="med" type="none"/>
          </a:ln>
        </p:spPr>
        <p:txBody>
          <a:bodyPr anchorCtr="0" anchor="ctr" bIns="68575" lIns="68575" rIns="68575" wrap="square" tIns="68575">
            <a:noAutofit/>
          </a:bodyPr>
          <a:lstStyle/>
          <a:p>
            <a:pPr indent="0" lvl="0" marL="0" rtl="0" algn="ctr">
              <a:lnSpc>
                <a:spcPct val="90000"/>
              </a:lnSpc>
              <a:spcBef>
                <a:spcPts val="0"/>
              </a:spcBef>
              <a:buClr>
                <a:schemeClr val="lt1"/>
              </a:buClr>
              <a:buFont typeface="Arial"/>
              <a:buNone/>
            </a:pPr>
            <a:r>
              <a:rPr b="1" lang="en-CA" sz="1800">
                <a:solidFill>
                  <a:schemeClr val="dk1"/>
                </a:solidFill>
                <a:latin typeface="Calibri"/>
                <a:ea typeface="Calibri"/>
                <a:cs typeface="Calibri"/>
                <a:sym typeface="Calibri"/>
              </a:rPr>
              <a:t>Lack of recognition of non-dominant languages in mainstream education </a:t>
            </a:r>
            <a:r>
              <a:rPr lang="en-CA" sz="1200">
                <a:solidFill>
                  <a:schemeClr val="dk1"/>
                </a:solidFill>
                <a:latin typeface="Calibri"/>
                <a:ea typeface="Calibri"/>
                <a:cs typeface="Calibri"/>
                <a:sym typeface="Calibri"/>
              </a:rPr>
              <a:t>(Wiley &amp; Lukes, 1996; Hornberger, 2001). </a:t>
            </a:r>
          </a:p>
          <a:p>
            <a:pPr indent="0" lvl="0" marL="0" rtl="0" algn="ctr">
              <a:lnSpc>
                <a:spcPct val="90000"/>
              </a:lnSpc>
              <a:spcBef>
                <a:spcPts val="0"/>
              </a:spcBef>
              <a:buClr>
                <a:schemeClr val="lt1"/>
              </a:buClr>
              <a:buFont typeface="Arial"/>
              <a:buNone/>
            </a:pPr>
            <a:r>
              <a:t/>
            </a:r>
            <a:endParaRPr b="1" sz="1800">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9" name="Shape 1019"/>
        <p:cNvGrpSpPr/>
        <p:nvPr/>
      </p:nvGrpSpPr>
      <p:grpSpPr>
        <a:xfrm>
          <a:off x="0" y="0"/>
          <a:ext cx="0" cy="0"/>
          <a:chOff x="0" y="0"/>
          <a:chExt cx="0" cy="0"/>
        </a:xfrm>
      </p:grpSpPr>
      <p:sp>
        <p:nvSpPr>
          <p:cNvPr id="1020" name="Shape 1020"/>
          <p:cNvSpPr txBox="1"/>
          <p:nvPr>
            <p:ph type="title"/>
          </p:nvPr>
        </p:nvSpPr>
        <p:spPr>
          <a:xfrm>
            <a:off x="628650" y="273838"/>
            <a:ext cx="7886700" cy="994200"/>
          </a:xfrm>
          <a:prstGeom prst="rect">
            <a:avLst/>
          </a:prstGeom>
          <a:noFill/>
          <a:ln>
            <a:noFill/>
          </a:ln>
        </p:spPr>
        <p:txBody>
          <a:bodyPr anchorCtr="0" anchor="ctr" bIns="91425" lIns="91425" rIns="91425" wrap="square" tIns="91425">
            <a:noAutofit/>
          </a:bodyPr>
          <a:lstStyle/>
          <a:p>
            <a:pPr indent="0" lvl="0" marL="0" marR="0" rtl="0" algn="l">
              <a:lnSpc>
                <a:spcPct val="90000"/>
              </a:lnSpc>
              <a:spcBef>
                <a:spcPts val="0"/>
              </a:spcBef>
              <a:spcAft>
                <a:spcPts val="0"/>
              </a:spcAft>
              <a:buClr>
                <a:schemeClr val="dk1"/>
              </a:buClr>
              <a:buFont typeface="Calibri"/>
              <a:buNone/>
            </a:pPr>
            <a:r>
              <a:rPr b="1" lang="en-CA"/>
              <a:t>Task Scenario</a:t>
            </a:r>
            <a:r>
              <a:rPr b="1" i="0" lang="en-CA" sz="3300" u="none" cap="none" strike="noStrike">
                <a:solidFill>
                  <a:schemeClr val="dk1"/>
                </a:solidFill>
                <a:latin typeface="Calibri"/>
                <a:ea typeface="Calibri"/>
                <a:cs typeface="Calibri"/>
                <a:sym typeface="Calibri"/>
              </a:rPr>
              <a:t>: </a:t>
            </a:r>
            <a:r>
              <a:rPr b="1" lang="en-CA"/>
              <a:t>The fall feast</a:t>
            </a:r>
          </a:p>
        </p:txBody>
      </p:sp>
      <p:sp>
        <p:nvSpPr>
          <p:cNvPr id="1021" name="Shape 1021"/>
          <p:cNvSpPr txBox="1"/>
          <p:nvPr/>
        </p:nvSpPr>
        <p:spPr>
          <a:xfrm>
            <a:off x="416700" y="1062675"/>
            <a:ext cx="8465100" cy="2360700"/>
          </a:xfrm>
          <a:prstGeom prst="rect">
            <a:avLst/>
          </a:prstGeom>
          <a:noFill/>
          <a:ln cap="flat" cmpd="sng" w="38100">
            <a:solidFill>
              <a:schemeClr val="accent4"/>
            </a:solidFill>
            <a:prstDash val="solid"/>
            <a:round/>
            <a:headEnd len="med" w="med" type="none"/>
            <a:tailEnd len="med" w="med" type="none"/>
          </a:ln>
        </p:spPr>
        <p:txBody>
          <a:bodyPr anchorCtr="0" anchor="t" bIns="91425" lIns="91425" rIns="91425" wrap="square" tIns="91425">
            <a:noAutofit/>
          </a:bodyPr>
          <a:lstStyle/>
          <a:p>
            <a:pPr indent="0" lvl="0" marL="0" marR="0" rtl="0" algn="l">
              <a:lnSpc>
                <a:spcPct val="100000"/>
              </a:lnSpc>
              <a:spcBef>
                <a:spcPts val="0"/>
              </a:spcBef>
              <a:spcAft>
                <a:spcPts val="0"/>
              </a:spcAft>
              <a:buClr>
                <a:schemeClr val="dk1"/>
              </a:buClr>
              <a:buFont typeface="Arial"/>
              <a:buNone/>
            </a:pPr>
            <a:r>
              <a:t/>
            </a:r>
            <a:endParaRPr sz="1200">
              <a:solidFill>
                <a:schemeClr val="dk1"/>
              </a:solidFill>
              <a:latin typeface="Cambria"/>
              <a:ea typeface="Cambria"/>
              <a:cs typeface="Cambria"/>
              <a:sym typeface="Cambria"/>
            </a:endParaRPr>
          </a:p>
          <a:p>
            <a:pPr indent="-69850" lvl="0" marL="0" rtl="0">
              <a:spcBef>
                <a:spcPts val="0"/>
              </a:spcBef>
              <a:buClr>
                <a:schemeClr val="dk1"/>
              </a:buClr>
              <a:buSzPts val="1100"/>
              <a:buFont typeface="Arial"/>
              <a:buNone/>
            </a:pPr>
            <a:r>
              <a:t/>
            </a:r>
            <a:endParaRPr sz="1200">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Font typeface="Calibri"/>
              <a:buNone/>
            </a:pPr>
            <a:r>
              <a:rPr i="1" lang="en-CA" sz="2000">
                <a:solidFill>
                  <a:schemeClr val="dk1"/>
                </a:solidFill>
                <a:latin typeface="Calibri"/>
                <a:ea typeface="Calibri"/>
                <a:cs typeface="Calibri"/>
                <a:sym typeface="Calibri"/>
              </a:rPr>
              <a:t>Every year, there is a Fall Feast to feed the spirits. This year, you have been asked to work as a guide during the feast. You will prepare an invitation for your parents and grandparents, and then guide your family through the feast, teaching them about each type of food, how it was cooked, and its importance to the feast. </a:t>
            </a:r>
          </a:p>
          <a:p>
            <a:pPr indent="0" lvl="0" marL="0" marR="0" rtl="0" algn="l">
              <a:lnSpc>
                <a:spcPct val="100000"/>
              </a:lnSpc>
              <a:spcBef>
                <a:spcPts val="0"/>
              </a:spcBef>
              <a:spcAft>
                <a:spcPts val="0"/>
              </a:spcAft>
              <a:buClr>
                <a:srgbClr val="000000"/>
              </a:buClr>
              <a:buFont typeface="Arial"/>
              <a:buNone/>
            </a:pPr>
            <a:r>
              <a:t/>
            </a:r>
            <a:endParaRPr i="1" sz="1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rgbClr val="000000"/>
              </a:solidFill>
              <a:latin typeface="Arial"/>
              <a:ea typeface="Arial"/>
              <a:cs typeface="Arial"/>
              <a:sym typeface="Arial"/>
            </a:endParaRPr>
          </a:p>
        </p:txBody>
      </p:sp>
      <p:sp>
        <p:nvSpPr>
          <p:cNvPr id="1022" name="Shape 1022"/>
          <p:cNvSpPr txBox="1"/>
          <p:nvPr/>
        </p:nvSpPr>
        <p:spPr>
          <a:xfrm>
            <a:off x="416700" y="3520500"/>
            <a:ext cx="8465100" cy="777300"/>
          </a:xfrm>
          <a:prstGeom prst="rect">
            <a:avLst/>
          </a:prstGeom>
          <a:noFill/>
          <a:ln cap="flat" cmpd="sng" w="28575">
            <a:solidFill>
              <a:schemeClr val="accent4"/>
            </a:solidFill>
            <a:prstDash val="solid"/>
            <a:round/>
            <a:headEnd len="med" w="med" type="none"/>
            <a:tailEnd len="med" w="med" type="none"/>
          </a:ln>
        </p:spPr>
        <p:txBody>
          <a:bodyPr anchorCtr="0" anchor="t" bIns="91425" lIns="91425" rIns="91425" wrap="square" tIns="91425">
            <a:noAutofit/>
          </a:bodyPr>
          <a:lstStyle/>
          <a:p>
            <a:pPr indent="0" lvl="0" marL="0" marR="0" rtl="0" algn="l">
              <a:lnSpc>
                <a:spcPct val="100000"/>
              </a:lnSpc>
              <a:spcBef>
                <a:spcPts val="0"/>
              </a:spcBef>
              <a:spcAft>
                <a:spcPts val="0"/>
              </a:spcAft>
              <a:buClr>
                <a:schemeClr val="dk1"/>
              </a:buClr>
              <a:buFont typeface="Calibri"/>
              <a:buNone/>
            </a:pPr>
            <a:r>
              <a:rPr b="1" i="0" lang="en-CA" sz="1800" u="none" cap="none" strike="noStrike">
                <a:solidFill>
                  <a:schemeClr val="dk1"/>
                </a:solidFill>
                <a:latin typeface="Calibri"/>
                <a:ea typeface="Calibri"/>
                <a:cs typeface="Calibri"/>
                <a:sym typeface="Calibri"/>
              </a:rPr>
              <a:t>Target learners (CEFR level/grade):</a:t>
            </a:r>
            <a:r>
              <a:rPr b="0" i="0" lang="en-CA" sz="2000" u="none" cap="none" strike="noStrike">
                <a:solidFill>
                  <a:schemeClr val="dk1"/>
                </a:solidFill>
                <a:latin typeface="Calibri"/>
                <a:ea typeface="Calibri"/>
                <a:cs typeface="Calibri"/>
                <a:sym typeface="Calibri"/>
              </a:rPr>
              <a:t> A2 learners</a:t>
            </a:r>
            <a:r>
              <a:rPr lang="en-CA" sz="2000">
                <a:solidFill>
                  <a:schemeClr val="dk1"/>
                </a:solidFill>
                <a:latin typeface="Calibri"/>
                <a:ea typeface="Calibri"/>
                <a:cs typeface="Calibri"/>
                <a:sym typeface="Calibri"/>
              </a:rPr>
              <a:t>/ kindergarten, Grades 1, 2, 3</a:t>
            </a:r>
          </a:p>
          <a:p>
            <a:pPr indent="0" lvl="0" marL="0" marR="0" rtl="0" algn="l">
              <a:lnSpc>
                <a:spcPct val="100000"/>
              </a:lnSpc>
              <a:spcBef>
                <a:spcPts val="0"/>
              </a:spcBef>
              <a:spcAft>
                <a:spcPts val="0"/>
              </a:spcAft>
              <a:buClr>
                <a:schemeClr val="dk1"/>
              </a:buClr>
              <a:buFont typeface="Calibri"/>
              <a:buNone/>
            </a:pPr>
            <a:r>
              <a:rPr b="1" i="0" lang="en-CA" sz="1800" u="none" cap="none" strike="noStrike">
                <a:solidFill>
                  <a:schemeClr val="dk1"/>
                </a:solidFill>
                <a:latin typeface="Calibri"/>
                <a:ea typeface="Calibri"/>
                <a:cs typeface="Calibri"/>
                <a:sym typeface="Calibri"/>
              </a:rPr>
              <a:t>Main target language: </a:t>
            </a:r>
            <a:r>
              <a:rPr lang="en-CA" sz="1800">
                <a:solidFill>
                  <a:schemeClr val="dk1"/>
                </a:solidFill>
                <a:latin typeface="Calibri"/>
                <a:ea typeface="Calibri"/>
                <a:cs typeface="Calibri"/>
                <a:sym typeface="Calibri"/>
              </a:rPr>
              <a:t>Ojibway</a:t>
            </a:r>
          </a:p>
          <a:p>
            <a:pPr indent="0" lvl="0" marL="0" marR="0" rtl="0" algn="l">
              <a:lnSpc>
                <a:spcPct val="100000"/>
              </a:lnSpc>
              <a:spcBef>
                <a:spcPts val="0"/>
              </a:spcBef>
              <a:spcAft>
                <a:spcPts val="0"/>
              </a:spcAft>
              <a:buClr>
                <a:schemeClr val="dk1"/>
              </a:buClr>
              <a:buFont typeface="Calibri"/>
              <a:buNone/>
            </a:pPr>
            <a:r>
              <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a:p>
        </p:txBody>
      </p:sp>
      <p:sp>
        <p:nvSpPr>
          <p:cNvPr id="1023" name="Shape 1023"/>
          <p:cNvSpPr txBox="1"/>
          <p:nvPr/>
        </p:nvSpPr>
        <p:spPr>
          <a:xfrm>
            <a:off x="416700" y="4426475"/>
            <a:ext cx="8465100" cy="467400"/>
          </a:xfrm>
          <a:prstGeom prst="rect">
            <a:avLst/>
          </a:prstGeom>
          <a:noFill/>
          <a:ln cap="flat" cmpd="sng" w="38100">
            <a:solidFill>
              <a:schemeClr val="accent4"/>
            </a:solidFill>
            <a:prstDash val="solid"/>
            <a:round/>
            <a:headEnd len="med" w="med" type="none"/>
            <a:tailEnd len="med" w="med" type="none"/>
          </a:ln>
        </p:spPr>
        <p:txBody>
          <a:bodyPr anchorCtr="0" anchor="t" bIns="91425" lIns="91425" rIns="91425" wrap="square" tIns="91425">
            <a:noAutofit/>
          </a:bodyPr>
          <a:lstStyle/>
          <a:p>
            <a:pPr indent="0" lvl="0" marL="0" rtl="0">
              <a:spcBef>
                <a:spcPts val="0"/>
              </a:spcBef>
              <a:buClr>
                <a:schemeClr val="dk1"/>
              </a:buClr>
              <a:buFont typeface="Calibri"/>
              <a:buNone/>
            </a:pPr>
            <a:r>
              <a:rPr b="1" lang="en-CA" sz="1800">
                <a:solidFill>
                  <a:schemeClr val="dk1"/>
                </a:solidFill>
                <a:latin typeface="Calibri"/>
                <a:ea typeface="Calibri"/>
                <a:cs typeface="Calibri"/>
                <a:sym typeface="Calibri"/>
              </a:rPr>
              <a:t>Other languages involved:</a:t>
            </a:r>
            <a:r>
              <a:rPr lang="en-CA">
                <a:solidFill>
                  <a:schemeClr val="dk1"/>
                </a:solidFill>
              </a:rPr>
              <a:t> </a:t>
            </a:r>
            <a:r>
              <a:rPr lang="en-CA" sz="2000">
                <a:solidFill>
                  <a:schemeClr val="dk1"/>
                </a:solidFill>
                <a:latin typeface="Calibri"/>
                <a:ea typeface="Calibri"/>
                <a:cs typeface="Calibri"/>
                <a:sym typeface="Calibri"/>
              </a:rPr>
              <a:t>English </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8" name="Shape 1028"/>
        <p:cNvGrpSpPr/>
        <p:nvPr/>
      </p:nvGrpSpPr>
      <p:grpSpPr>
        <a:xfrm>
          <a:off x="0" y="0"/>
          <a:ext cx="0" cy="0"/>
          <a:chOff x="0" y="0"/>
          <a:chExt cx="0" cy="0"/>
        </a:xfrm>
      </p:grpSpPr>
      <p:grpSp>
        <p:nvGrpSpPr>
          <p:cNvPr id="1029" name="Shape 1029"/>
          <p:cNvGrpSpPr/>
          <p:nvPr/>
        </p:nvGrpSpPr>
        <p:grpSpPr>
          <a:xfrm>
            <a:off x="2601907" y="130683"/>
            <a:ext cx="4177136" cy="4163292"/>
            <a:chOff x="3979862" y="1268412"/>
            <a:chExt cx="4446600" cy="4289400"/>
          </a:xfrm>
        </p:grpSpPr>
        <p:pic>
          <p:nvPicPr>
            <p:cNvPr descr="http://www.anishinaabemdaa.com/images/graphics/medicine-wheel425.gif" id="1030" name="Shape 1030"/>
            <p:cNvPicPr preferRelativeResize="0"/>
            <p:nvPr/>
          </p:nvPicPr>
          <p:blipFill rotWithShape="1">
            <a:blip r:embed="rId3">
              <a:alphaModFix/>
            </a:blip>
            <a:srcRect b="0" l="0" r="0" t="0"/>
            <a:stretch/>
          </p:blipFill>
          <p:spPr>
            <a:xfrm>
              <a:off x="3979862" y="1268412"/>
              <a:ext cx="4446600" cy="4289400"/>
            </a:xfrm>
            <a:prstGeom prst="rect">
              <a:avLst/>
            </a:prstGeom>
            <a:noFill/>
            <a:ln>
              <a:noFill/>
            </a:ln>
          </p:spPr>
        </p:pic>
        <p:pic>
          <p:nvPicPr>
            <p:cNvPr descr="Screen Shot 2016-02-10 at 12.14.00 PM.png" id="1031" name="Shape 1031"/>
            <p:cNvPicPr preferRelativeResize="0"/>
            <p:nvPr/>
          </p:nvPicPr>
          <p:blipFill rotWithShape="1">
            <a:blip r:embed="rId4">
              <a:alphaModFix/>
            </a:blip>
            <a:srcRect b="0" l="0" r="0" t="0"/>
            <a:stretch/>
          </p:blipFill>
          <p:spPr>
            <a:xfrm>
              <a:off x="5384501" y="2742716"/>
              <a:ext cx="1621200" cy="1459800"/>
            </a:xfrm>
            <a:prstGeom prst="ellipse">
              <a:avLst/>
            </a:prstGeom>
            <a:noFill/>
            <a:ln cap="rnd" cmpd="sng" w="63500">
              <a:solidFill>
                <a:srgbClr val="333333"/>
              </a:solidFill>
              <a:prstDash val="solid"/>
              <a:round/>
              <a:headEnd len="med" w="med" type="none"/>
              <a:tailEnd len="med" w="med" type="none"/>
            </a:ln>
            <a:effectLst>
              <a:outerShdw blurRad="381000" sx="-80000" rotWithShape="0" dir="5400000" dist="292100" sy="-18000">
                <a:srgbClr val="000000">
                  <a:alpha val="21570"/>
                </a:srgbClr>
              </a:outerShdw>
            </a:effectLst>
          </p:spPr>
        </p:pic>
      </p:grpSp>
      <p:sp>
        <p:nvSpPr>
          <p:cNvPr id="1032" name="Shape 1032"/>
          <p:cNvSpPr txBox="1"/>
          <p:nvPr/>
        </p:nvSpPr>
        <p:spPr>
          <a:xfrm>
            <a:off x="319629" y="-49632"/>
            <a:ext cx="8741700" cy="548100"/>
          </a:xfrm>
          <a:prstGeom prst="rect">
            <a:avLst/>
          </a:prstGeom>
          <a:noFill/>
          <a:ln>
            <a:noFill/>
          </a:ln>
        </p:spPr>
        <p:txBody>
          <a:bodyPr anchorCtr="0" anchor="ctr" bIns="45700" lIns="91425" rIns="91425" wrap="square" tIns="45700">
            <a:noAutofit/>
          </a:bodyPr>
          <a:lstStyle/>
          <a:p>
            <a:pPr indent="0" lvl="0" marL="0" marR="0" rtl="0" algn="ctr">
              <a:lnSpc>
                <a:spcPct val="90000"/>
              </a:lnSpc>
              <a:spcBef>
                <a:spcPts val="0"/>
              </a:spcBef>
              <a:spcAft>
                <a:spcPts val="0"/>
              </a:spcAft>
              <a:buClr>
                <a:schemeClr val="dk1"/>
              </a:buClr>
              <a:buFont typeface="Calibri"/>
              <a:buNone/>
            </a:pPr>
            <a:r>
              <a:t/>
            </a:r>
            <a:endParaRPr b="1" i="0" sz="2100" u="none" cap="none" strike="noStrike">
              <a:solidFill>
                <a:srgbClr val="244061"/>
              </a:solidFill>
              <a:latin typeface="Calibri"/>
              <a:ea typeface="Calibri"/>
              <a:cs typeface="Calibri"/>
              <a:sym typeface="Calibri"/>
            </a:endParaRPr>
          </a:p>
        </p:txBody>
      </p:sp>
      <p:sp>
        <p:nvSpPr>
          <p:cNvPr id="1033" name="Shape 1033"/>
          <p:cNvSpPr txBox="1"/>
          <p:nvPr/>
        </p:nvSpPr>
        <p:spPr>
          <a:xfrm>
            <a:off x="3689678" y="513887"/>
            <a:ext cx="2001600" cy="4155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rPr b="1" i="0" lang="en-CA" sz="1050" u="none" cap="none" strike="noStrike">
                <a:solidFill>
                  <a:srgbClr val="000000"/>
                </a:solidFill>
                <a:latin typeface="Arial"/>
                <a:ea typeface="Arial"/>
                <a:cs typeface="Arial"/>
                <a:sym typeface="Arial"/>
              </a:rPr>
              <a:t>Mind</a:t>
            </a:r>
          </a:p>
          <a:p>
            <a:pPr indent="0" lvl="0" marL="0" marR="0" rtl="0" algn="ctr">
              <a:lnSpc>
                <a:spcPct val="100000"/>
              </a:lnSpc>
              <a:spcBef>
                <a:spcPts val="0"/>
              </a:spcBef>
              <a:spcAft>
                <a:spcPts val="0"/>
              </a:spcAft>
              <a:buClr>
                <a:srgbClr val="000000"/>
              </a:buClr>
              <a:buFont typeface="Arial"/>
              <a:buNone/>
            </a:pPr>
            <a:r>
              <a:rPr b="1" i="0" lang="en-CA" sz="1050" u="none" cap="none" strike="noStrike">
                <a:solidFill>
                  <a:srgbClr val="000000"/>
                </a:solidFill>
                <a:latin typeface="Arial"/>
                <a:ea typeface="Arial"/>
                <a:cs typeface="Arial"/>
                <a:sym typeface="Arial"/>
              </a:rPr>
              <a:t>Decisions</a:t>
            </a:r>
          </a:p>
        </p:txBody>
      </p:sp>
      <p:sp>
        <p:nvSpPr>
          <p:cNvPr id="1034" name="Shape 1034"/>
          <p:cNvSpPr txBox="1"/>
          <p:nvPr/>
        </p:nvSpPr>
        <p:spPr>
          <a:xfrm>
            <a:off x="3629269" y="807768"/>
            <a:ext cx="2194500" cy="4155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rPr b="0" i="0" lang="en-CA" sz="1050" u="none" cap="none" strike="noStrike">
                <a:solidFill>
                  <a:srgbClr val="000000"/>
                </a:solidFill>
                <a:latin typeface="Arial"/>
                <a:ea typeface="Arial"/>
                <a:cs typeface="Arial"/>
                <a:sym typeface="Arial"/>
              </a:rPr>
              <a:t>Focus on Metalinguistic and Metacognitive Awareness</a:t>
            </a:r>
          </a:p>
        </p:txBody>
      </p:sp>
      <p:cxnSp>
        <p:nvCxnSpPr>
          <p:cNvPr id="1035" name="Shape 1035"/>
          <p:cNvCxnSpPr/>
          <p:nvPr/>
        </p:nvCxnSpPr>
        <p:spPr>
          <a:xfrm flipH="1">
            <a:off x="2657904" y="652602"/>
            <a:ext cx="1073700" cy="503100"/>
          </a:xfrm>
          <a:prstGeom prst="curvedConnector3">
            <a:avLst>
              <a:gd fmla="val 50000" name="adj1"/>
            </a:avLst>
          </a:prstGeom>
          <a:noFill/>
          <a:ln cap="flat" cmpd="sng" w="25400">
            <a:solidFill>
              <a:srgbClr val="000000"/>
            </a:solidFill>
            <a:prstDash val="solid"/>
            <a:round/>
            <a:headEnd len="med" w="med" type="none"/>
            <a:tailEnd len="lg" w="lg" type="stealth"/>
          </a:ln>
          <a:effectLst>
            <a:outerShdw blurRad="39999" rotWithShape="0" dir="5400000" dist="20000">
              <a:srgbClr val="000000">
                <a:alpha val="37250"/>
              </a:srgbClr>
            </a:outerShdw>
          </a:effectLst>
        </p:spPr>
      </p:cxnSp>
      <p:cxnSp>
        <p:nvCxnSpPr>
          <p:cNvPr id="1036" name="Shape 1036"/>
          <p:cNvCxnSpPr/>
          <p:nvPr/>
        </p:nvCxnSpPr>
        <p:spPr>
          <a:xfrm flipH="1">
            <a:off x="2814675" y="3268850"/>
            <a:ext cx="525000" cy="210000"/>
          </a:xfrm>
          <a:prstGeom prst="curvedConnector3">
            <a:avLst>
              <a:gd fmla="val 50000" name="adj1"/>
            </a:avLst>
          </a:prstGeom>
          <a:noFill/>
          <a:ln cap="flat" cmpd="sng" w="25400">
            <a:solidFill>
              <a:srgbClr val="000000"/>
            </a:solidFill>
            <a:prstDash val="solid"/>
            <a:round/>
            <a:headEnd len="med" w="med" type="none"/>
            <a:tailEnd len="lg" w="lg" type="stealth"/>
          </a:ln>
          <a:effectLst>
            <a:outerShdw blurRad="39999" rotWithShape="0" dir="5400000" dist="20000">
              <a:srgbClr val="000000">
                <a:alpha val="37250"/>
              </a:srgbClr>
            </a:outerShdw>
          </a:effectLst>
        </p:spPr>
      </p:cxnSp>
      <p:sp>
        <p:nvSpPr>
          <p:cNvPr id="1037" name="Shape 1037"/>
          <p:cNvSpPr txBox="1"/>
          <p:nvPr/>
        </p:nvSpPr>
        <p:spPr>
          <a:xfrm rot="-5400000">
            <a:off x="2754686" y="1958326"/>
            <a:ext cx="880200" cy="5079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1"/>
              </a:buClr>
              <a:buFont typeface="Arial"/>
              <a:buNone/>
            </a:pPr>
            <a:r>
              <a:rPr b="1" i="0" lang="en-CA" sz="1050" u="none" cap="none" strike="noStrike">
                <a:solidFill>
                  <a:schemeClr val="lt1"/>
                </a:solidFill>
                <a:latin typeface="Arial"/>
                <a:ea typeface="Arial"/>
                <a:cs typeface="Arial"/>
                <a:sym typeface="Arial"/>
              </a:rPr>
              <a:t>Body</a:t>
            </a:r>
          </a:p>
          <a:p>
            <a:pPr indent="0" lvl="0" marL="0" marR="0" rtl="0" algn="ctr">
              <a:lnSpc>
                <a:spcPct val="100000"/>
              </a:lnSpc>
              <a:spcBef>
                <a:spcPts val="0"/>
              </a:spcBef>
              <a:spcAft>
                <a:spcPts val="0"/>
              </a:spcAft>
              <a:buClr>
                <a:schemeClr val="lt1"/>
              </a:buClr>
              <a:buFont typeface="Arial"/>
              <a:buNone/>
            </a:pPr>
            <a:r>
              <a:rPr b="1" i="0" lang="en-CA" sz="1050" u="none" cap="none" strike="noStrike">
                <a:solidFill>
                  <a:schemeClr val="lt1"/>
                </a:solidFill>
                <a:latin typeface="Arial"/>
                <a:ea typeface="Arial"/>
                <a:cs typeface="Arial"/>
                <a:sym typeface="Arial"/>
              </a:rPr>
              <a:t>Actions</a:t>
            </a:r>
          </a:p>
        </p:txBody>
      </p:sp>
      <p:sp>
        <p:nvSpPr>
          <p:cNvPr id="1038" name="Shape 1038"/>
          <p:cNvSpPr txBox="1"/>
          <p:nvPr/>
        </p:nvSpPr>
        <p:spPr>
          <a:xfrm rot="-5400000">
            <a:off x="2591583" y="1958364"/>
            <a:ext cx="2133900" cy="5079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FFFFFF"/>
              </a:buClr>
              <a:buFont typeface="Arial"/>
              <a:buNone/>
            </a:pPr>
            <a:r>
              <a:rPr b="0" i="0" lang="en-CA" sz="1050" u="none" cap="none" strike="noStrike">
                <a:solidFill>
                  <a:srgbClr val="FFFFFF"/>
                </a:solidFill>
                <a:latin typeface="Arial"/>
                <a:ea typeface="Arial"/>
                <a:cs typeface="Arial"/>
                <a:sym typeface="Arial"/>
              </a:rPr>
              <a:t>Focus on learning experiences &amp;  non-verbal strategies</a:t>
            </a:r>
          </a:p>
        </p:txBody>
      </p:sp>
      <p:sp>
        <p:nvSpPr>
          <p:cNvPr id="1039" name="Shape 1039"/>
          <p:cNvSpPr txBox="1"/>
          <p:nvPr/>
        </p:nvSpPr>
        <p:spPr>
          <a:xfrm>
            <a:off x="4189353" y="3059497"/>
            <a:ext cx="1085100" cy="4155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rPr b="1" i="0" lang="en-CA" sz="1050" u="none" cap="none" strike="noStrike">
                <a:solidFill>
                  <a:srgbClr val="000000"/>
                </a:solidFill>
                <a:latin typeface="Arial"/>
                <a:ea typeface="Arial"/>
                <a:cs typeface="Arial"/>
                <a:sym typeface="Arial"/>
              </a:rPr>
              <a:t>Emotions</a:t>
            </a:r>
          </a:p>
          <a:p>
            <a:pPr indent="0" lvl="0" marL="0" marR="0" rtl="0" algn="ctr">
              <a:lnSpc>
                <a:spcPct val="100000"/>
              </a:lnSpc>
              <a:spcBef>
                <a:spcPts val="0"/>
              </a:spcBef>
              <a:spcAft>
                <a:spcPts val="0"/>
              </a:spcAft>
              <a:buClr>
                <a:srgbClr val="000000"/>
              </a:buClr>
              <a:buFont typeface="Arial"/>
              <a:buNone/>
            </a:pPr>
            <a:r>
              <a:rPr b="1" i="0" lang="en-CA" sz="1050" u="none" cap="none" strike="noStrike">
                <a:solidFill>
                  <a:srgbClr val="000000"/>
                </a:solidFill>
                <a:latin typeface="Arial"/>
                <a:ea typeface="Arial"/>
                <a:cs typeface="Arial"/>
                <a:sym typeface="Arial"/>
              </a:rPr>
              <a:t>Reactions</a:t>
            </a:r>
          </a:p>
        </p:txBody>
      </p:sp>
      <p:sp>
        <p:nvSpPr>
          <p:cNvPr id="1040" name="Shape 1040"/>
          <p:cNvSpPr txBox="1"/>
          <p:nvPr/>
        </p:nvSpPr>
        <p:spPr>
          <a:xfrm>
            <a:off x="3823071" y="3447164"/>
            <a:ext cx="1941300" cy="2538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rPr b="0" i="0" lang="en-CA" sz="1050" u="none" cap="none" strike="noStrike">
                <a:solidFill>
                  <a:srgbClr val="000000"/>
                </a:solidFill>
                <a:latin typeface="Arial"/>
                <a:ea typeface="Arial"/>
                <a:cs typeface="Arial"/>
                <a:sym typeface="Arial"/>
              </a:rPr>
              <a:t>Focus on my story</a:t>
            </a:r>
          </a:p>
        </p:txBody>
      </p:sp>
      <p:sp>
        <p:nvSpPr>
          <p:cNvPr id="1041" name="Shape 1041"/>
          <p:cNvSpPr txBox="1"/>
          <p:nvPr/>
        </p:nvSpPr>
        <p:spPr>
          <a:xfrm rot="5400000">
            <a:off x="5770325" y="1886025"/>
            <a:ext cx="904200" cy="5079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rPr b="1" i="0" lang="en-CA" sz="1050" u="none" cap="none" strike="noStrike">
                <a:solidFill>
                  <a:srgbClr val="000000"/>
                </a:solidFill>
                <a:latin typeface="Arial"/>
                <a:ea typeface="Arial"/>
                <a:cs typeface="Arial"/>
                <a:sym typeface="Arial"/>
              </a:rPr>
              <a:t>Spirit</a:t>
            </a:r>
          </a:p>
          <a:p>
            <a:pPr indent="0" lvl="0" marL="0" marR="0" rtl="0" algn="ctr">
              <a:lnSpc>
                <a:spcPct val="100000"/>
              </a:lnSpc>
              <a:spcBef>
                <a:spcPts val="0"/>
              </a:spcBef>
              <a:spcAft>
                <a:spcPts val="0"/>
              </a:spcAft>
              <a:buClr>
                <a:srgbClr val="000000"/>
              </a:buClr>
              <a:buFont typeface="Arial"/>
              <a:buNone/>
            </a:pPr>
            <a:r>
              <a:rPr b="1" i="0" lang="en-CA" sz="1050" u="none" cap="none" strike="noStrike">
                <a:solidFill>
                  <a:srgbClr val="000000"/>
                </a:solidFill>
                <a:latin typeface="Arial"/>
                <a:ea typeface="Arial"/>
                <a:cs typeface="Arial"/>
                <a:sym typeface="Arial"/>
              </a:rPr>
              <a:t>Values</a:t>
            </a:r>
          </a:p>
        </p:txBody>
      </p:sp>
      <p:sp>
        <p:nvSpPr>
          <p:cNvPr id="1042" name="Shape 1042"/>
          <p:cNvSpPr txBox="1"/>
          <p:nvPr/>
        </p:nvSpPr>
        <p:spPr>
          <a:xfrm rot="5400000">
            <a:off x="4669974" y="1934325"/>
            <a:ext cx="2158200" cy="5079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rPr b="0" i="0" lang="en-CA" sz="1050" u="none" cap="none" strike="noStrike">
                <a:solidFill>
                  <a:srgbClr val="000000"/>
                </a:solidFill>
                <a:latin typeface="Arial"/>
                <a:ea typeface="Arial"/>
                <a:cs typeface="Arial"/>
                <a:sym typeface="Arial"/>
              </a:rPr>
              <a:t>Focus on my roots/community &amp; intercultural growth </a:t>
            </a:r>
          </a:p>
        </p:txBody>
      </p:sp>
      <p:cxnSp>
        <p:nvCxnSpPr>
          <p:cNvPr id="1043" name="Shape 1043"/>
          <p:cNvCxnSpPr/>
          <p:nvPr/>
        </p:nvCxnSpPr>
        <p:spPr>
          <a:xfrm>
            <a:off x="5245771" y="3700965"/>
            <a:ext cx="722700" cy="675600"/>
          </a:xfrm>
          <a:prstGeom prst="curvedConnector3">
            <a:avLst>
              <a:gd fmla="val 50000" name="adj1"/>
            </a:avLst>
          </a:prstGeom>
          <a:noFill/>
          <a:ln cap="flat" cmpd="sng" w="25400">
            <a:solidFill>
              <a:srgbClr val="000000"/>
            </a:solidFill>
            <a:prstDash val="solid"/>
            <a:round/>
            <a:headEnd len="med" w="med" type="none"/>
            <a:tailEnd len="lg" w="lg" type="stealth"/>
          </a:ln>
          <a:effectLst>
            <a:outerShdw blurRad="39999" rotWithShape="0" dir="5400000" dist="20000">
              <a:srgbClr val="000000">
                <a:alpha val="37250"/>
              </a:srgbClr>
            </a:outerShdw>
          </a:effectLst>
        </p:spPr>
      </p:cxnSp>
      <p:cxnSp>
        <p:nvCxnSpPr>
          <p:cNvPr id="1044" name="Shape 1044"/>
          <p:cNvCxnSpPr/>
          <p:nvPr/>
        </p:nvCxnSpPr>
        <p:spPr>
          <a:xfrm flipH="1" rot="10800000">
            <a:off x="5891625" y="903625"/>
            <a:ext cx="632100" cy="223800"/>
          </a:xfrm>
          <a:prstGeom prst="curvedConnector3">
            <a:avLst>
              <a:gd fmla="val 50000" name="adj1"/>
            </a:avLst>
          </a:prstGeom>
          <a:noFill/>
          <a:ln cap="flat" cmpd="sng" w="25400">
            <a:solidFill>
              <a:srgbClr val="000000"/>
            </a:solidFill>
            <a:prstDash val="solid"/>
            <a:round/>
            <a:headEnd len="med" w="med" type="none"/>
            <a:tailEnd len="lg" w="lg" type="stealth"/>
          </a:ln>
          <a:effectLst>
            <a:outerShdw blurRad="39999" rotWithShape="0" dir="5400000" dist="20000">
              <a:srgbClr val="000000">
                <a:alpha val="37250"/>
              </a:srgbClr>
            </a:outerShdw>
          </a:effectLst>
        </p:spPr>
      </p:cxnSp>
      <p:sp>
        <p:nvSpPr>
          <p:cNvPr id="1045" name="Shape 1045"/>
          <p:cNvSpPr txBox="1"/>
          <p:nvPr/>
        </p:nvSpPr>
        <p:spPr>
          <a:xfrm>
            <a:off x="156375" y="2956275"/>
            <a:ext cx="2717100" cy="1017600"/>
          </a:xfrm>
          <a:prstGeom prst="rect">
            <a:avLst/>
          </a:prstGeom>
          <a:noFill/>
          <a:ln cap="flat" cmpd="sng" w="28575">
            <a:solidFill>
              <a:srgbClr val="434343"/>
            </a:solidFill>
            <a:prstDash val="solid"/>
            <a:round/>
            <a:headEnd len="med" w="med" type="none"/>
            <a:tailEnd len="med" w="med" type="none"/>
          </a:ln>
        </p:spPr>
        <p:txBody>
          <a:bodyPr anchorCtr="0" anchor="t" bIns="91425" lIns="91425" rIns="91425" wrap="square" tIns="91425">
            <a:noAutofit/>
          </a:bodyPr>
          <a:lstStyle/>
          <a:p>
            <a:pPr indent="0" lvl="0" marL="0" rtl="0">
              <a:spcBef>
                <a:spcPts val="0"/>
              </a:spcBef>
              <a:buNone/>
            </a:pPr>
            <a:r>
              <a:rPr lang="en-CA" sz="1600">
                <a:solidFill>
                  <a:schemeClr val="dk1"/>
                </a:solidFill>
                <a:latin typeface="Cambria"/>
                <a:ea typeface="Cambria"/>
                <a:cs typeface="Cambria"/>
                <a:sym typeface="Cambria"/>
              </a:rPr>
              <a:t>Students use their bodies to express how they feel about a particular food item. </a:t>
            </a:r>
          </a:p>
        </p:txBody>
      </p:sp>
      <p:sp>
        <p:nvSpPr>
          <p:cNvPr id="1046" name="Shape 1046"/>
          <p:cNvSpPr txBox="1"/>
          <p:nvPr/>
        </p:nvSpPr>
        <p:spPr>
          <a:xfrm>
            <a:off x="75800" y="286000"/>
            <a:ext cx="2582100" cy="1138200"/>
          </a:xfrm>
          <a:prstGeom prst="rect">
            <a:avLst/>
          </a:prstGeom>
          <a:noFill/>
          <a:ln cap="flat" cmpd="sng" w="9525">
            <a:solidFill>
              <a:schemeClr val="dk1"/>
            </a:solidFill>
            <a:prstDash val="dashDot"/>
            <a:round/>
            <a:headEnd len="med" w="med" type="none"/>
            <a:tailEnd len="med" w="med" type="none"/>
          </a:ln>
        </p:spPr>
        <p:txBody>
          <a:bodyPr anchorCtr="0" anchor="t" bIns="91425" lIns="91425" rIns="91425" wrap="square" tIns="91425">
            <a:noAutofit/>
          </a:bodyPr>
          <a:lstStyle/>
          <a:p>
            <a:pPr indent="0" lvl="0" marL="0" rtl="0">
              <a:spcBef>
                <a:spcPts val="0"/>
              </a:spcBef>
              <a:buNone/>
            </a:pPr>
            <a:r>
              <a:t/>
            </a:r>
            <a:endParaRPr sz="1300">
              <a:solidFill>
                <a:schemeClr val="dk1"/>
              </a:solidFill>
              <a:latin typeface="Cambria"/>
              <a:ea typeface="Cambria"/>
              <a:cs typeface="Cambria"/>
              <a:sym typeface="Cambria"/>
            </a:endParaRPr>
          </a:p>
          <a:p>
            <a:pPr indent="0" lvl="0" marL="0" rtl="0">
              <a:spcBef>
                <a:spcPts val="0"/>
              </a:spcBef>
              <a:buNone/>
            </a:pPr>
            <a:r>
              <a:rPr lang="en-CA" sz="1600">
                <a:solidFill>
                  <a:schemeClr val="dk1"/>
                </a:solidFill>
                <a:latin typeface="Cambria"/>
                <a:ea typeface="Cambria"/>
                <a:cs typeface="Cambria"/>
                <a:sym typeface="Cambria"/>
              </a:rPr>
              <a:t>Students reconstruct the history of the feast using visual clues. </a:t>
            </a:r>
          </a:p>
        </p:txBody>
      </p:sp>
      <p:sp>
        <p:nvSpPr>
          <p:cNvPr id="1047" name="Shape 1047"/>
          <p:cNvSpPr txBox="1"/>
          <p:nvPr/>
        </p:nvSpPr>
        <p:spPr>
          <a:xfrm>
            <a:off x="6591575" y="286000"/>
            <a:ext cx="2403600" cy="1920000"/>
          </a:xfrm>
          <a:prstGeom prst="rect">
            <a:avLst/>
          </a:prstGeom>
          <a:noFill/>
          <a:ln cap="flat" cmpd="sng" w="28575">
            <a:solidFill>
              <a:srgbClr val="FFFF00"/>
            </a:solidFill>
            <a:prstDash val="solid"/>
            <a:round/>
            <a:headEnd len="med" w="med" type="none"/>
            <a:tailEnd len="med" w="med" type="none"/>
          </a:ln>
        </p:spPr>
        <p:txBody>
          <a:bodyPr anchorCtr="0" anchor="t" bIns="91425" lIns="91425" rIns="91425" wrap="square" tIns="91425">
            <a:noAutofit/>
          </a:bodyPr>
          <a:lstStyle/>
          <a:p>
            <a:pPr indent="0" lvl="0" marL="0" rtl="0">
              <a:spcBef>
                <a:spcPts val="0"/>
              </a:spcBef>
              <a:buNone/>
            </a:pPr>
            <a:r>
              <a:t/>
            </a:r>
            <a:endParaRPr sz="1200">
              <a:solidFill>
                <a:schemeClr val="dk1"/>
              </a:solidFill>
              <a:latin typeface="Cambria"/>
              <a:ea typeface="Cambria"/>
              <a:cs typeface="Cambria"/>
              <a:sym typeface="Cambria"/>
            </a:endParaRPr>
          </a:p>
          <a:p>
            <a:pPr indent="0" lvl="0" marL="0" rtl="0">
              <a:spcBef>
                <a:spcPts val="0"/>
              </a:spcBef>
              <a:buNone/>
            </a:pPr>
            <a:r>
              <a:rPr lang="en-CA" sz="1600">
                <a:solidFill>
                  <a:schemeClr val="dk1"/>
                </a:solidFill>
                <a:latin typeface="Cambria"/>
                <a:ea typeface="Cambria"/>
                <a:cs typeface="Cambria"/>
                <a:sym typeface="Cambria"/>
              </a:rPr>
              <a:t>During the feast students are guides and language ambassadors, so parents can learn some words about the feast from the children.</a:t>
            </a:r>
          </a:p>
        </p:txBody>
      </p:sp>
      <p:sp>
        <p:nvSpPr>
          <p:cNvPr id="1048" name="Shape 1048"/>
          <p:cNvSpPr txBox="1"/>
          <p:nvPr/>
        </p:nvSpPr>
        <p:spPr>
          <a:xfrm>
            <a:off x="6157475" y="3781475"/>
            <a:ext cx="2837700" cy="1224000"/>
          </a:xfrm>
          <a:prstGeom prst="rect">
            <a:avLst/>
          </a:prstGeom>
          <a:noFill/>
          <a:ln cap="flat" cmpd="sng" w="28575">
            <a:solidFill>
              <a:srgbClr val="FF0000"/>
            </a:solidFill>
            <a:prstDash val="solid"/>
            <a:round/>
            <a:headEnd len="med" w="med" type="none"/>
            <a:tailEnd len="med" w="med" type="none"/>
          </a:ln>
        </p:spPr>
        <p:txBody>
          <a:bodyPr anchorCtr="0" anchor="t" bIns="91425" lIns="91425" rIns="91425" wrap="square" tIns="91425">
            <a:noAutofit/>
          </a:bodyPr>
          <a:lstStyle/>
          <a:p>
            <a:pPr indent="0" lvl="0" marL="0" marR="0" rtl="0" algn="l">
              <a:lnSpc>
                <a:spcPct val="100000"/>
              </a:lnSpc>
              <a:spcBef>
                <a:spcPts val="0"/>
              </a:spcBef>
              <a:spcAft>
                <a:spcPts val="0"/>
              </a:spcAft>
              <a:buClr>
                <a:srgbClr val="000000"/>
              </a:buClr>
              <a:buFont typeface="Cambria"/>
              <a:buNone/>
            </a:pPr>
            <a:r>
              <a:rPr lang="en-CA" sz="1600">
                <a:solidFill>
                  <a:schemeClr val="dk1"/>
                </a:solidFill>
                <a:latin typeface="Cambria"/>
                <a:ea typeface="Cambria"/>
                <a:cs typeface="Cambria"/>
                <a:sym typeface="Cambria"/>
              </a:rPr>
              <a:t>Invite students to draw a picture of their facial expression to show their level of excitement. </a:t>
            </a:r>
            <a:r>
              <a:rPr lang="en-CA" sz="1600">
                <a:latin typeface="Cambria"/>
                <a:ea typeface="Cambria"/>
                <a:cs typeface="Cambria"/>
                <a:sym typeface="Cambria"/>
              </a:rPr>
              <a:t>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2" name="Shape 1052"/>
        <p:cNvGrpSpPr/>
        <p:nvPr/>
      </p:nvGrpSpPr>
      <p:grpSpPr>
        <a:xfrm>
          <a:off x="0" y="0"/>
          <a:ext cx="0" cy="0"/>
          <a:chOff x="0" y="0"/>
          <a:chExt cx="0" cy="0"/>
        </a:xfrm>
      </p:grpSpPr>
      <p:pic>
        <p:nvPicPr>
          <p:cNvPr id="1053" name="Shape 1053"/>
          <p:cNvPicPr preferRelativeResize="0"/>
          <p:nvPr/>
        </p:nvPicPr>
        <p:blipFill rotWithShape="1">
          <a:blip r:embed="rId3">
            <a:alphaModFix amt="90000"/>
          </a:blip>
          <a:srcRect b="16453" l="32378" r="15716" t="26295"/>
          <a:stretch/>
        </p:blipFill>
        <p:spPr>
          <a:xfrm>
            <a:off x="4903485" y="2362782"/>
            <a:ext cx="2153700" cy="1416300"/>
          </a:xfrm>
          <a:prstGeom prst="rect">
            <a:avLst/>
          </a:prstGeom>
          <a:noFill/>
          <a:ln>
            <a:noFill/>
          </a:ln>
        </p:spPr>
      </p:pic>
      <p:sp>
        <p:nvSpPr>
          <p:cNvPr id="1054" name="Shape 1054"/>
          <p:cNvSpPr txBox="1"/>
          <p:nvPr>
            <p:ph type="title"/>
          </p:nvPr>
        </p:nvSpPr>
        <p:spPr>
          <a:xfrm>
            <a:off x="981025" y="394275"/>
            <a:ext cx="7819500" cy="994200"/>
          </a:xfrm>
          <a:prstGeom prst="rect">
            <a:avLst/>
          </a:prstGeom>
          <a:noFill/>
          <a:ln>
            <a:noFill/>
          </a:ln>
        </p:spPr>
        <p:txBody>
          <a:bodyPr anchorCtr="0" anchor="ctr" bIns="34275" lIns="68575" rIns="68575" wrap="square" tIns="34275">
            <a:noAutofit/>
          </a:bodyPr>
          <a:lstStyle/>
          <a:p>
            <a:pPr indent="0" lvl="0" marL="0" marR="0" rtl="0" algn="l">
              <a:lnSpc>
                <a:spcPct val="90000"/>
              </a:lnSpc>
              <a:spcBef>
                <a:spcPts val="0"/>
              </a:spcBef>
              <a:spcAft>
                <a:spcPts val="0"/>
              </a:spcAft>
              <a:buClr>
                <a:schemeClr val="dk1"/>
              </a:buClr>
              <a:buFont typeface="Calibri"/>
              <a:buNone/>
            </a:pPr>
            <a:r>
              <a:rPr b="0" i="0" lang="en-CA" sz="3300" u="none" cap="none" strike="noStrike">
                <a:solidFill>
                  <a:schemeClr val="dk1"/>
                </a:solidFill>
                <a:latin typeface="Calibri"/>
                <a:ea typeface="Calibri"/>
                <a:cs typeface="Calibri"/>
                <a:sym typeface="Calibri"/>
              </a:rPr>
              <a:t>                  </a:t>
            </a:r>
            <a:r>
              <a:rPr lang="en-CA" sz="4400"/>
              <a:t>Piloting phase </a:t>
            </a:r>
            <a:br>
              <a:rPr b="1" i="0" lang="en-CA" sz="2800" u="none" cap="none" strike="noStrike">
                <a:solidFill>
                  <a:schemeClr val="dk1"/>
                </a:solidFill>
                <a:latin typeface="Calibri"/>
                <a:ea typeface="Calibri"/>
                <a:cs typeface="Calibri"/>
                <a:sym typeface="Calibri"/>
              </a:rPr>
            </a:br>
            <a:r>
              <a:rPr b="1" i="0" lang="en-CA" sz="2800" u="none" cap="none" strike="noStrike">
                <a:solidFill>
                  <a:schemeClr val="dk1"/>
                </a:solidFill>
                <a:latin typeface="Calibri"/>
                <a:ea typeface="Calibri"/>
                <a:cs typeface="Calibri"/>
                <a:sym typeface="Calibri"/>
              </a:rPr>
              <a:t>                   </a:t>
            </a:r>
            <a:r>
              <a:rPr b="0" i="0" lang="en-CA" sz="2000" u="none" cap="none" strike="noStrike">
                <a:solidFill>
                  <a:schemeClr val="dk1"/>
                </a:solidFill>
                <a:latin typeface="Calibri"/>
                <a:ea typeface="Calibri"/>
                <a:cs typeface="Calibri"/>
                <a:sym typeface="Calibri"/>
              </a:rPr>
              <a:t>(Fall 2017-Winter 2018) </a:t>
            </a:r>
          </a:p>
        </p:txBody>
      </p:sp>
      <p:sp>
        <p:nvSpPr>
          <p:cNvPr id="1055" name="Shape 1055"/>
          <p:cNvSpPr/>
          <p:nvPr/>
        </p:nvSpPr>
        <p:spPr>
          <a:xfrm>
            <a:off x="265226" y="2353725"/>
            <a:ext cx="1431600" cy="1073700"/>
          </a:xfrm>
          <a:prstGeom prst="roundRect">
            <a:avLst>
              <a:gd fmla="val 16667" name="adj"/>
            </a:avLst>
          </a:prstGeom>
          <a:noFill/>
          <a:ln cap="flat" cmpd="sng" w="28575">
            <a:solidFill>
              <a:srgbClr val="FFC000"/>
            </a:solidFill>
            <a:prstDash val="solid"/>
            <a:round/>
            <a:headEnd len="med" w="med" type="none"/>
            <a:tailEnd len="med" w="med" type="none"/>
          </a:ln>
        </p:spPr>
        <p:txBody>
          <a:bodyPr anchorCtr="0" anchor="ctr" bIns="91425" lIns="91425" rIns="91425" wrap="square" tIns="91425">
            <a:noAutofit/>
          </a:bodyPr>
          <a:lstStyle/>
          <a:p>
            <a:pPr indent="0" lvl="0" marL="0" marR="0" rtl="0" algn="ctr">
              <a:lnSpc>
                <a:spcPct val="100000"/>
              </a:lnSpc>
              <a:spcBef>
                <a:spcPts val="0"/>
              </a:spcBef>
              <a:spcAft>
                <a:spcPts val="0"/>
              </a:spcAft>
              <a:buClr>
                <a:srgbClr val="000000"/>
              </a:buClr>
              <a:buFont typeface="Arial"/>
              <a:buNone/>
            </a:pPr>
            <a:r>
              <a:rPr b="1" i="0" lang="en-CA" sz="1400" u="none" cap="none" strike="noStrike">
                <a:solidFill>
                  <a:srgbClr val="000000"/>
                </a:solidFill>
                <a:latin typeface="Arial"/>
                <a:ea typeface="Arial"/>
                <a:cs typeface="Arial"/>
                <a:sym typeface="Arial"/>
              </a:rPr>
              <a:t>Pre-piloting phase</a:t>
            </a:r>
          </a:p>
          <a:p>
            <a:pPr indent="0" lvl="0" marL="0" marR="0" rtl="0" algn="ctr">
              <a:lnSpc>
                <a:spcPct val="100000"/>
              </a:lnSpc>
              <a:spcBef>
                <a:spcPts val="0"/>
              </a:spcBef>
              <a:spcAft>
                <a:spcPts val="0"/>
              </a:spcAft>
              <a:buClr>
                <a:srgbClr val="000000"/>
              </a:buClr>
              <a:buFont typeface="Arial"/>
              <a:buNone/>
            </a:pPr>
            <a:r>
              <a:rPr b="0" i="0" lang="en-CA" sz="1400" u="none" cap="none" strike="noStrike">
                <a:solidFill>
                  <a:srgbClr val="000000"/>
                </a:solidFill>
                <a:latin typeface="Calibri"/>
                <a:ea typeface="Calibri"/>
                <a:cs typeface="Calibri"/>
                <a:sym typeface="Calibri"/>
              </a:rPr>
              <a:t>(Winter / Spring 2017)</a:t>
            </a:r>
          </a:p>
        </p:txBody>
      </p:sp>
      <p:sp>
        <p:nvSpPr>
          <p:cNvPr id="1056" name="Shape 1056"/>
          <p:cNvSpPr/>
          <p:nvPr/>
        </p:nvSpPr>
        <p:spPr>
          <a:xfrm>
            <a:off x="6419130" y="1890275"/>
            <a:ext cx="2532600" cy="2361300"/>
          </a:xfrm>
          <a:prstGeom prst="roundRect">
            <a:avLst>
              <a:gd fmla="val 16667" name="adj"/>
            </a:avLst>
          </a:prstGeom>
          <a:noFill/>
          <a:ln cap="flat" cmpd="sng" w="28575">
            <a:solidFill>
              <a:srgbClr val="FFC000"/>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50000"/>
              </a:lnSpc>
              <a:spcBef>
                <a:spcPts val="0"/>
              </a:spcBef>
              <a:spcAft>
                <a:spcPts val="0"/>
              </a:spcAft>
              <a:buClr>
                <a:schemeClr val="dk1"/>
              </a:buClr>
              <a:buFont typeface="Calibri"/>
              <a:buNone/>
            </a:pPr>
            <a:r>
              <a:rPr b="0" i="0" lang="en-CA" sz="1800" u="none" cap="none" strike="noStrike">
                <a:solidFill>
                  <a:schemeClr val="dk1"/>
                </a:solidFill>
                <a:latin typeface="Calibri"/>
                <a:ea typeface="Calibri"/>
                <a:cs typeface="Calibri"/>
                <a:sym typeface="Calibri"/>
              </a:rPr>
              <a:t>Tasks</a:t>
            </a:r>
          </a:p>
          <a:p>
            <a:pPr indent="0" lvl="0" marL="0" marR="0" rtl="0" algn="l">
              <a:lnSpc>
                <a:spcPct val="150000"/>
              </a:lnSpc>
              <a:spcBef>
                <a:spcPts val="0"/>
              </a:spcBef>
              <a:spcAft>
                <a:spcPts val="0"/>
              </a:spcAft>
              <a:buClr>
                <a:schemeClr val="dk1"/>
              </a:buClr>
              <a:buFont typeface="Calibri"/>
              <a:buNone/>
            </a:pPr>
            <a:r>
              <a:rPr b="0" i="0" lang="en-CA" sz="1800" u="none" cap="none" strike="noStrike">
                <a:solidFill>
                  <a:schemeClr val="dk1"/>
                </a:solidFill>
                <a:latin typeface="Calibri"/>
                <a:ea typeface="Calibri"/>
                <a:cs typeface="Calibri"/>
                <a:sym typeface="Calibri"/>
              </a:rPr>
              <a:t>Tool </a:t>
            </a:r>
          </a:p>
          <a:p>
            <a:pPr indent="0" lvl="0" marL="0" marR="0" rtl="0" algn="l">
              <a:lnSpc>
                <a:spcPct val="150000"/>
              </a:lnSpc>
              <a:spcBef>
                <a:spcPts val="0"/>
              </a:spcBef>
              <a:spcAft>
                <a:spcPts val="0"/>
              </a:spcAft>
              <a:buClr>
                <a:schemeClr val="dk1"/>
              </a:buClr>
              <a:buFont typeface="Calibri"/>
              <a:buNone/>
            </a:pPr>
            <a:r>
              <a:rPr b="0" i="0" lang="en-CA" sz="1800" u="none" cap="none" strike="noStrike">
                <a:solidFill>
                  <a:schemeClr val="dk1"/>
                </a:solidFill>
                <a:latin typeface="Calibri"/>
                <a:ea typeface="Calibri"/>
                <a:cs typeface="Calibri"/>
                <a:sym typeface="Calibri"/>
              </a:rPr>
              <a:t>Resources </a:t>
            </a:r>
          </a:p>
          <a:p>
            <a:pPr indent="0" lvl="0" marL="0" marR="0" rtl="0" algn="l">
              <a:lnSpc>
                <a:spcPct val="150000"/>
              </a:lnSpc>
              <a:spcBef>
                <a:spcPts val="0"/>
              </a:spcBef>
              <a:spcAft>
                <a:spcPts val="0"/>
              </a:spcAft>
              <a:buClr>
                <a:schemeClr val="dk1"/>
              </a:buClr>
              <a:buFont typeface="Calibri"/>
              <a:buNone/>
            </a:pPr>
            <a:r>
              <a:rPr b="0" i="0" lang="en-CA" sz="1800" u="none" cap="none" strike="noStrike">
                <a:solidFill>
                  <a:schemeClr val="dk1"/>
                </a:solidFill>
                <a:latin typeface="Calibri"/>
                <a:ea typeface="Calibri"/>
                <a:cs typeface="Calibri"/>
                <a:sym typeface="Calibri"/>
              </a:rPr>
              <a:t>Methodology </a:t>
            </a:r>
          </a:p>
          <a:p>
            <a:pPr indent="0" lvl="0" marL="0" marR="0" rtl="0" algn="l">
              <a:lnSpc>
                <a:spcPct val="150000"/>
              </a:lnSpc>
              <a:spcBef>
                <a:spcPts val="0"/>
              </a:spcBef>
              <a:spcAft>
                <a:spcPts val="0"/>
              </a:spcAft>
              <a:buClr>
                <a:schemeClr val="dk1"/>
              </a:buClr>
              <a:buFont typeface="Calibri"/>
              <a:buNone/>
            </a:pPr>
            <a:r>
              <a:rPr b="0" i="0" lang="en-CA" sz="1800" u="none" cap="none" strike="noStrike">
                <a:solidFill>
                  <a:schemeClr val="dk1"/>
                </a:solidFill>
                <a:latin typeface="Calibri"/>
                <a:ea typeface="Calibri"/>
                <a:cs typeface="Calibri"/>
                <a:sym typeface="Calibri"/>
              </a:rPr>
              <a:t>Pluri-dimension </a:t>
            </a:r>
          </a:p>
        </p:txBody>
      </p:sp>
      <p:sp>
        <p:nvSpPr>
          <p:cNvPr id="1057" name="Shape 1057"/>
          <p:cNvSpPr/>
          <p:nvPr/>
        </p:nvSpPr>
        <p:spPr>
          <a:xfrm>
            <a:off x="1863566" y="1568825"/>
            <a:ext cx="3844500" cy="3004200"/>
          </a:xfrm>
          <a:prstGeom prst="roundRect">
            <a:avLst>
              <a:gd fmla="val 16667" name="adj"/>
            </a:avLst>
          </a:prstGeom>
          <a:noFill/>
          <a:ln cap="flat" cmpd="sng" w="28575">
            <a:solidFill>
              <a:srgbClr val="FFC000"/>
            </a:solidFill>
            <a:prstDash val="solid"/>
            <a:round/>
            <a:headEnd len="med" w="med" type="none"/>
            <a:tailEnd len="med" w="med" type="none"/>
          </a:ln>
        </p:spPr>
        <p:txBody>
          <a:bodyPr anchorCtr="0" anchor="ctr" bIns="91425" lIns="91425" rIns="91425" wrap="square" tIns="91425">
            <a:noAutofit/>
          </a:bodyPr>
          <a:lstStyle/>
          <a:p>
            <a:pPr indent="-228600" lvl="0" marL="457200" marR="0" rtl="0" algn="l">
              <a:lnSpc>
                <a:spcPct val="150000"/>
              </a:lnSpc>
              <a:spcBef>
                <a:spcPts val="0"/>
              </a:spcBef>
              <a:spcAft>
                <a:spcPts val="0"/>
              </a:spcAft>
              <a:buClr>
                <a:schemeClr val="dk1"/>
              </a:buClr>
              <a:buFont typeface="Arial"/>
              <a:buNone/>
            </a:pPr>
            <a:r>
              <a:rPr b="0" i="0" lang="en-CA" sz="1800" u="none" cap="none" strike="noStrike">
                <a:solidFill>
                  <a:schemeClr val="dk1"/>
                </a:solidFill>
                <a:latin typeface="Calibri"/>
                <a:ea typeface="Calibri"/>
                <a:cs typeface="Calibri"/>
                <a:sym typeface="Calibri"/>
              </a:rPr>
              <a:t>Online discussions with teachers</a:t>
            </a:r>
          </a:p>
          <a:p>
            <a:pPr indent="-228600" lvl="0" marL="457200" marR="0" rtl="0" algn="l">
              <a:lnSpc>
                <a:spcPct val="150000"/>
              </a:lnSpc>
              <a:spcBef>
                <a:spcPts val="0"/>
              </a:spcBef>
              <a:spcAft>
                <a:spcPts val="0"/>
              </a:spcAft>
              <a:buClr>
                <a:schemeClr val="dk1"/>
              </a:buClr>
              <a:buFont typeface="Arial"/>
              <a:buNone/>
            </a:pPr>
            <a:r>
              <a:rPr b="0" i="0" lang="en-CA" sz="1800" u="none" cap="none" strike="noStrike">
                <a:solidFill>
                  <a:schemeClr val="dk1"/>
                </a:solidFill>
                <a:latin typeface="Calibri"/>
                <a:ea typeface="Calibri"/>
                <a:cs typeface="Calibri"/>
                <a:sym typeface="Calibri"/>
              </a:rPr>
              <a:t>Classroom observations</a:t>
            </a:r>
          </a:p>
          <a:p>
            <a:pPr indent="-228600" lvl="0" marL="457200" marR="0" rtl="0" algn="l">
              <a:lnSpc>
                <a:spcPct val="150000"/>
              </a:lnSpc>
              <a:spcBef>
                <a:spcPts val="0"/>
              </a:spcBef>
              <a:spcAft>
                <a:spcPts val="0"/>
              </a:spcAft>
              <a:buClr>
                <a:schemeClr val="dk1"/>
              </a:buClr>
              <a:buFont typeface="Arial"/>
              <a:buNone/>
            </a:pPr>
            <a:r>
              <a:rPr b="0" i="0" lang="en-CA" sz="1800" u="none" cap="none" strike="noStrike">
                <a:solidFill>
                  <a:schemeClr val="dk1"/>
                </a:solidFill>
                <a:latin typeface="Calibri"/>
                <a:ea typeface="Calibri"/>
                <a:cs typeface="Calibri"/>
                <a:sym typeface="Calibri"/>
              </a:rPr>
              <a:t>Teacher interviews </a:t>
            </a:r>
          </a:p>
          <a:p>
            <a:pPr indent="-228600" lvl="0" marL="457200" marR="0" rtl="0" algn="l">
              <a:lnSpc>
                <a:spcPct val="150000"/>
              </a:lnSpc>
              <a:spcBef>
                <a:spcPts val="0"/>
              </a:spcBef>
              <a:spcAft>
                <a:spcPts val="0"/>
              </a:spcAft>
              <a:buClr>
                <a:schemeClr val="dk1"/>
              </a:buClr>
              <a:buFont typeface="Arial"/>
              <a:buNone/>
            </a:pPr>
            <a:r>
              <a:rPr b="0" i="0" lang="en-CA" sz="1800" u="none" cap="none" strike="noStrike">
                <a:solidFill>
                  <a:schemeClr val="dk1"/>
                </a:solidFill>
                <a:latin typeface="Calibri"/>
                <a:ea typeface="Calibri"/>
                <a:cs typeface="Calibri"/>
                <a:sym typeface="Calibri"/>
              </a:rPr>
              <a:t>Online student survey</a:t>
            </a:r>
          </a:p>
          <a:p>
            <a:pPr indent="-228600" lvl="0" marL="457200" marR="0" rtl="0" algn="l">
              <a:lnSpc>
                <a:spcPct val="150000"/>
              </a:lnSpc>
              <a:spcBef>
                <a:spcPts val="0"/>
              </a:spcBef>
              <a:spcAft>
                <a:spcPts val="0"/>
              </a:spcAft>
              <a:buClr>
                <a:schemeClr val="dk1"/>
              </a:buClr>
              <a:buFont typeface="Arial"/>
              <a:buNone/>
            </a:pPr>
            <a:r>
              <a:rPr b="0" i="0" lang="en-CA" sz="1800" u="none" cap="none" strike="noStrike">
                <a:solidFill>
                  <a:schemeClr val="dk1"/>
                </a:solidFill>
                <a:latin typeface="Calibri"/>
                <a:ea typeface="Calibri"/>
                <a:cs typeface="Calibri"/>
                <a:sym typeface="Calibri"/>
              </a:rPr>
              <a:t>Student focus groups</a:t>
            </a:r>
          </a:p>
          <a:p>
            <a:pPr indent="-228600" lvl="0" marL="457200" marR="0" rtl="0" algn="l">
              <a:lnSpc>
                <a:spcPct val="150000"/>
              </a:lnSpc>
              <a:spcBef>
                <a:spcPts val="0"/>
              </a:spcBef>
              <a:spcAft>
                <a:spcPts val="0"/>
              </a:spcAft>
              <a:buClr>
                <a:schemeClr val="dk1"/>
              </a:buClr>
              <a:buFont typeface="Arial"/>
              <a:buNone/>
            </a:pPr>
            <a:r>
              <a:rPr b="0" i="0" lang="en-CA" sz="1800" u="none" cap="none" strike="noStrike">
                <a:solidFill>
                  <a:schemeClr val="dk1"/>
                </a:solidFill>
                <a:latin typeface="Calibri"/>
                <a:ea typeface="Calibri"/>
                <a:cs typeface="Calibri"/>
                <a:sym typeface="Calibri"/>
              </a:rPr>
              <a:t>LITE learner analytics </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1" name="Shape 1061"/>
        <p:cNvGrpSpPr/>
        <p:nvPr/>
      </p:nvGrpSpPr>
      <p:grpSpPr>
        <a:xfrm>
          <a:off x="0" y="0"/>
          <a:ext cx="0" cy="0"/>
          <a:chOff x="0" y="0"/>
          <a:chExt cx="0" cy="0"/>
        </a:xfrm>
      </p:grpSpPr>
      <p:sp>
        <p:nvSpPr>
          <p:cNvPr id="1062" name="Shape 1062"/>
          <p:cNvSpPr txBox="1"/>
          <p:nvPr>
            <p:ph type="title"/>
          </p:nvPr>
        </p:nvSpPr>
        <p:spPr>
          <a:xfrm>
            <a:off x="457200" y="205979"/>
            <a:ext cx="8229600" cy="857400"/>
          </a:xfrm>
          <a:prstGeom prst="rect">
            <a:avLst/>
          </a:prstGeom>
        </p:spPr>
        <p:txBody>
          <a:bodyPr anchorCtr="0" anchor="ctr" bIns="91425" lIns="91425" rIns="91425" wrap="square" tIns="91425">
            <a:noAutofit/>
          </a:bodyPr>
          <a:lstStyle/>
          <a:p>
            <a:pPr indent="0" lvl="0" marL="0" rtl="0" algn="l">
              <a:spcBef>
                <a:spcPts val="0"/>
              </a:spcBef>
              <a:buNone/>
            </a:pPr>
            <a:r>
              <a:rPr lang="en-CA"/>
              <a:t>Preliminary findings: </a:t>
            </a:r>
          </a:p>
          <a:p>
            <a:pPr indent="0" lvl="0" marL="0" algn="l">
              <a:spcBef>
                <a:spcPts val="0"/>
              </a:spcBef>
              <a:buNone/>
            </a:pPr>
            <a:r>
              <a:rPr lang="en-CA"/>
              <a:t>Training materials  </a:t>
            </a:r>
          </a:p>
        </p:txBody>
      </p:sp>
      <p:grpSp>
        <p:nvGrpSpPr>
          <p:cNvPr id="1063" name="Shape 1063"/>
          <p:cNvGrpSpPr/>
          <p:nvPr/>
        </p:nvGrpSpPr>
        <p:grpSpPr>
          <a:xfrm>
            <a:off x="2133600" y="1603184"/>
            <a:ext cx="4876781" cy="3056188"/>
            <a:chOff x="0" y="498359"/>
            <a:chExt cx="4876781" cy="3056188"/>
          </a:xfrm>
        </p:grpSpPr>
        <p:sp>
          <p:nvSpPr>
            <p:cNvPr id="1064" name="Shape 1064"/>
            <p:cNvSpPr/>
            <p:nvPr/>
          </p:nvSpPr>
          <p:spPr>
            <a:xfrm>
              <a:off x="2555081" y="498359"/>
              <a:ext cx="2321700" cy="1392900"/>
            </a:xfrm>
            <a:prstGeom prst="rect">
              <a:avLst/>
            </a:prstGeom>
            <a:solidFill>
              <a:srgbClr val="B3C6E7"/>
            </a:solidFill>
            <a:ln cap="flat" cmpd="sng" w="25400">
              <a:solidFill>
                <a:srgbClr val="FFFFFF"/>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065" name="Shape 1065"/>
            <p:cNvSpPr txBox="1"/>
            <p:nvPr/>
          </p:nvSpPr>
          <p:spPr>
            <a:xfrm>
              <a:off x="2555081" y="498359"/>
              <a:ext cx="2321700" cy="1392900"/>
            </a:xfrm>
            <a:prstGeom prst="rect">
              <a:avLst/>
            </a:prstGeom>
            <a:noFill/>
            <a:ln>
              <a:noFill/>
            </a:ln>
          </p:spPr>
          <p:txBody>
            <a:bodyPr anchorCtr="0" anchor="ctr" bIns="68575" lIns="68575" rIns="68575" wrap="square" tIns="68575">
              <a:noAutofit/>
            </a:bodyPr>
            <a:lstStyle/>
            <a:p>
              <a:pPr indent="0" lvl="0" marL="0" marR="0" rtl="0" algn="ctr">
                <a:lnSpc>
                  <a:spcPct val="90000"/>
                </a:lnSpc>
                <a:spcBef>
                  <a:spcPts val="0"/>
                </a:spcBef>
                <a:spcAft>
                  <a:spcPts val="0"/>
                </a:spcAft>
                <a:buClr>
                  <a:srgbClr val="000000"/>
                </a:buClr>
                <a:buFont typeface="Arial"/>
                <a:buNone/>
              </a:pPr>
              <a:r>
                <a:rPr b="0" i="0" lang="en-CA" sz="1800" u="none" cap="none" strike="noStrike">
                  <a:solidFill>
                    <a:srgbClr val="000000"/>
                  </a:solidFill>
                  <a:latin typeface="Arial"/>
                  <a:ea typeface="Arial"/>
                  <a:cs typeface="Arial"/>
                  <a:sym typeface="Arial"/>
                </a:rPr>
                <a:t>some difficulty with Medicine Wheel (“Spirit” quadrant)</a:t>
              </a:r>
            </a:p>
          </p:txBody>
        </p:sp>
        <p:sp>
          <p:nvSpPr>
            <p:cNvPr id="1066" name="Shape 1066"/>
            <p:cNvSpPr/>
            <p:nvPr/>
          </p:nvSpPr>
          <p:spPr>
            <a:xfrm>
              <a:off x="0" y="529953"/>
              <a:ext cx="2321700" cy="1392900"/>
            </a:xfrm>
            <a:prstGeom prst="rect">
              <a:avLst/>
            </a:prstGeom>
            <a:solidFill>
              <a:srgbClr val="B3C6E7"/>
            </a:solidFill>
            <a:ln cap="flat" cmpd="sng" w="25400">
              <a:solidFill>
                <a:srgbClr val="FFFFFF"/>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067" name="Shape 1067"/>
            <p:cNvSpPr txBox="1"/>
            <p:nvPr/>
          </p:nvSpPr>
          <p:spPr>
            <a:xfrm>
              <a:off x="0" y="529953"/>
              <a:ext cx="2321700" cy="1392900"/>
            </a:xfrm>
            <a:prstGeom prst="rect">
              <a:avLst/>
            </a:prstGeom>
            <a:noFill/>
            <a:ln>
              <a:noFill/>
            </a:ln>
          </p:spPr>
          <p:txBody>
            <a:bodyPr anchorCtr="0" anchor="ctr" bIns="68575" lIns="68575" rIns="68575" wrap="square" tIns="68575">
              <a:noAutofit/>
            </a:bodyPr>
            <a:lstStyle/>
            <a:p>
              <a:pPr indent="0" lvl="0" marL="0" marR="0" rtl="0" algn="ctr">
                <a:lnSpc>
                  <a:spcPct val="90000"/>
                </a:lnSpc>
                <a:spcBef>
                  <a:spcPts val="0"/>
                </a:spcBef>
                <a:spcAft>
                  <a:spcPts val="0"/>
                </a:spcAft>
                <a:buClr>
                  <a:srgbClr val="000000"/>
                </a:buClr>
                <a:buFont typeface="Arial"/>
                <a:buNone/>
              </a:pPr>
              <a:r>
                <a:rPr b="0" i="0" lang="en-CA" sz="1800" u="none" cap="none" strike="noStrike">
                  <a:solidFill>
                    <a:srgbClr val="000000"/>
                  </a:solidFill>
                  <a:latin typeface="Arial"/>
                  <a:ea typeface="Arial"/>
                  <a:cs typeface="Arial"/>
                  <a:sym typeface="Arial"/>
                </a:rPr>
                <a:t>overall positive feedback</a:t>
              </a:r>
            </a:p>
          </p:txBody>
        </p:sp>
        <p:sp>
          <p:nvSpPr>
            <p:cNvPr id="1068" name="Shape 1068"/>
            <p:cNvSpPr/>
            <p:nvPr/>
          </p:nvSpPr>
          <p:spPr>
            <a:xfrm>
              <a:off x="2555081" y="2161647"/>
              <a:ext cx="2321700" cy="1392900"/>
            </a:xfrm>
            <a:prstGeom prst="rect">
              <a:avLst/>
            </a:prstGeom>
            <a:solidFill>
              <a:srgbClr val="B3C6E7"/>
            </a:solidFill>
            <a:ln cap="flat" cmpd="sng" w="25400">
              <a:solidFill>
                <a:srgbClr val="FFFFFF"/>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069" name="Shape 1069"/>
            <p:cNvSpPr txBox="1"/>
            <p:nvPr/>
          </p:nvSpPr>
          <p:spPr>
            <a:xfrm>
              <a:off x="2555081" y="2161647"/>
              <a:ext cx="2321700" cy="1392900"/>
            </a:xfrm>
            <a:prstGeom prst="rect">
              <a:avLst/>
            </a:prstGeom>
            <a:noFill/>
            <a:ln>
              <a:noFill/>
            </a:ln>
          </p:spPr>
          <p:txBody>
            <a:bodyPr anchorCtr="0" anchor="ctr" bIns="83800" lIns="83800" rIns="83800" wrap="square" tIns="83800">
              <a:noAutofit/>
            </a:bodyPr>
            <a:lstStyle/>
            <a:p>
              <a:pPr indent="0" lvl="0" marL="0" marR="0" rtl="0" algn="ctr">
                <a:lnSpc>
                  <a:spcPct val="90000"/>
                </a:lnSpc>
                <a:spcBef>
                  <a:spcPts val="0"/>
                </a:spcBef>
                <a:spcAft>
                  <a:spcPts val="0"/>
                </a:spcAft>
                <a:buClr>
                  <a:srgbClr val="000000"/>
                </a:buClr>
                <a:buFont typeface="Noto Sans Symbols"/>
                <a:buNone/>
              </a:pPr>
              <a:r>
                <a:rPr b="0" i="0" lang="en-CA" sz="1800" u="none" cap="none" strike="noStrike">
                  <a:solidFill>
                    <a:srgbClr val="000000"/>
                  </a:solidFill>
                  <a:latin typeface="Arial"/>
                  <a:ea typeface="Arial"/>
                  <a:cs typeface="Arial"/>
                  <a:sym typeface="Arial"/>
                </a:rPr>
                <a:t>additional training materials for teachers of young learners</a:t>
              </a:r>
            </a:p>
          </p:txBody>
        </p:sp>
        <p:sp>
          <p:nvSpPr>
            <p:cNvPr id="1070" name="Shape 1070"/>
            <p:cNvSpPr/>
            <p:nvPr/>
          </p:nvSpPr>
          <p:spPr>
            <a:xfrm>
              <a:off x="57709" y="2130054"/>
              <a:ext cx="2321700" cy="1392900"/>
            </a:xfrm>
            <a:prstGeom prst="rect">
              <a:avLst/>
            </a:prstGeom>
            <a:solidFill>
              <a:srgbClr val="B3C6E7"/>
            </a:solidFill>
            <a:ln cap="flat" cmpd="sng" w="25400">
              <a:solidFill>
                <a:srgbClr val="FFFFFF"/>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071" name="Shape 1071"/>
            <p:cNvSpPr txBox="1"/>
            <p:nvPr/>
          </p:nvSpPr>
          <p:spPr>
            <a:xfrm>
              <a:off x="57709" y="2130054"/>
              <a:ext cx="2321700" cy="1392900"/>
            </a:xfrm>
            <a:prstGeom prst="rect">
              <a:avLst/>
            </a:prstGeom>
            <a:noFill/>
            <a:ln>
              <a:noFill/>
            </a:ln>
          </p:spPr>
          <p:txBody>
            <a:bodyPr anchorCtr="0" anchor="ctr" bIns="83800" lIns="83800" rIns="83800" wrap="square" tIns="83800">
              <a:noAutofit/>
            </a:bodyPr>
            <a:lstStyle/>
            <a:p>
              <a:pPr indent="0" lvl="0" marL="0" marR="0" rtl="0" algn="ctr">
                <a:lnSpc>
                  <a:spcPct val="90000"/>
                </a:lnSpc>
                <a:spcBef>
                  <a:spcPts val="0"/>
                </a:spcBef>
                <a:spcAft>
                  <a:spcPts val="0"/>
                </a:spcAft>
                <a:buClr>
                  <a:srgbClr val="000000"/>
                </a:buClr>
                <a:buFont typeface="Arial"/>
                <a:buNone/>
              </a:pPr>
              <a:r>
                <a:rPr b="0" i="0" lang="en-CA" sz="1800" u="none" cap="none" strike="noStrike">
                  <a:solidFill>
                    <a:srgbClr val="000000"/>
                  </a:solidFill>
                  <a:latin typeface="Arial"/>
                  <a:ea typeface="Arial"/>
                  <a:cs typeface="Arial"/>
                  <a:sym typeface="Arial"/>
                </a:rPr>
                <a:t>plurilingual pedagogy remains abstract</a:t>
              </a:r>
            </a:p>
          </p:txBody>
        </p:sp>
      </p:gr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5" name="Shape 1075"/>
        <p:cNvGrpSpPr/>
        <p:nvPr/>
      </p:nvGrpSpPr>
      <p:grpSpPr>
        <a:xfrm>
          <a:off x="0" y="0"/>
          <a:ext cx="0" cy="0"/>
          <a:chOff x="0" y="0"/>
          <a:chExt cx="0" cy="0"/>
        </a:xfrm>
      </p:grpSpPr>
      <p:pic>
        <p:nvPicPr>
          <p:cNvPr id="1076" name="Shape 1076"/>
          <p:cNvPicPr preferRelativeResize="0"/>
          <p:nvPr/>
        </p:nvPicPr>
        <p:blipFill rotWithShape="1">
          <a:blip r:embed="rId3">
            <a:alphaModFix/>
          </a:blip>
          <a:srcRect b="15326" l="9839" r="33448" t="33855"/>
          <a:stretch/>
        </p:blipFill>
        <p:spPr>
          <a:xfrm>
            <a:off x="230002" y="1077462"/>
            <a:ext cx="5185800" cy="3903000"/>
          </a:xfrm>
          <a:prstGeom prst="rect">
            <a:avLst/>
          </a:prstGeom>
          <a:solidFill>
            <a:schemeClr val="lt1"/>
          </a:solidFill>
          <a:ln>
            <a:noFill/>
          </a:ln>
          <a:effectLst>
            <a:outerShdw blurRad="50800" rotWithShape="0" algn="tl" dir="2700000" dist="38100">
              <a:srgbClr val="000000">
                <a:alpha val="40000"/>
              </a:srgbClr>
            </a:outerShdw>
          </a:effectLst>
        </p:spPr>
      </p:pic>
      <p:sp>
        <p:nvSpPr>
          <p:cNvPr id="1077" name="Shape 1077"/>
          <p:cNvSpPr txBox="1"/>
          <p:nvPr>
            <p:ph type="title"/>
          </p:nvPr>
        </p:nvSpPr>
        <p:spPr>
          <a:xfrm>
            <a:off x="230000" y="143825"/>
            <a:ext cx="8193900" cy="994200"/>
          </a:xfrm>
          <a:prstGeom prst="rect">
            <a:avLst/>
          </a:prstGeom>
          <a:noFill/>
          <a:ln>
            <a:noFill/>
          </a:ln>
        </p:spPr>
        <p:txBody>
          <a:bodyPr anchorCtr="0" anchor="ctr" bIns="34275" lIns="68575" rIns="68575" wrap="square" tIns="34275">
            <a:noAutofit/>
          </a:bodyPr>
          <a:lstStyle/>
          <a:p>
            <a:pPr indent="0" lvl="0" marL="0" marR="0" rtl="0">
              <a:lnSpc>
                <a:spcPct val="90000"/>
              </a:lnSpc>
              <a:spcBef>
                <a:spcPts val="0"/>
              </a:spcBef>
              <a:spcAft>
                <a:spcPts val="0"/>
              </a:spcAft>
              <a:buClr>
                <a:schemeClr val="dk1"/>
              </a:buClr>
              <a:buFont typeface="Calibri"/>
              <a:buNone/>
            </a:pPr>
            <a:r>
              <a:rPr lang="en-CA" sz="4400"/>
              <a:t>Preliminary findings: Task template</a:t>
            </a:r>
          </a:p>
        </p:txBody>
      </p:sp>
      <p:sp>
        <p:nvSpPr>
          <p:cNvPr id="1078" name="Shape 1078"/>
          <p:cNvSpPr/>
          <p:nvPr/>
        </p:nvSpPr>
        <p:spPr>
          <a:xfrm>
            <a:off x="5415800" y="914400"/>
            <a:ext cx="3545100" cy="4229100"/>
          </a:xfrm>
          <a:prstGeom prst="roundRect">
            <a:avLst>
              <a:gd fmla="val 14841" name="adj"/>
            </a:avLst>
          </a:prstGeom>
          <a:solidFill>
            <a:schemeClr val="lt1"/>
          </a:solidFill>
          <a:ln cap="flat" cmpd="sng" w="25400">
            <a:solidFill>
              <a:schemeClr val="lt1"/>
            </a:solidFill>
            <a:prstDash val="solid"/>
            <a:round/>
            <a:headEnd len="med" w="med" type="none"/>
            <a:tailEnd len="med" w="med" type="none"/>
          </a:ln>
        </p:spPr>
        <p:txBody>
          <a:bodyPr anchorCtr="0" anchor="ctr" bIns="45700" lIns="91425" rIns="91425" wrap="square" tIns="45700">
            <a:noAutofit/>
          </a:bodyPr>
          <a:lstStyle/>
          <a:p>
            <a:pPr indent="-330200" lvl="0" marL="457200" marR="0" rtl="0" algn="l">
              <a:lnSpc>
                <a:spcPct val="100000"/>
              </a:lnSpc>
              <a:spcBef>
                <a:spcPts val="0"/>
              </a:spcBef>
              <a:spcAft>
                <a:spcPts val="0"/>
              </a:spcAft>
              <a:buClr>
                <a:schemeClr val="dk1"/>
              </a:buClr>
              <a:buSzPts val="1600"/>
              <a:buFont typeface="Arial"/>
              <a:buChar char="●"/>
            </a:pPr>
            <a:r>
              <a:rPr b="0" i="0" lang="en-CA" sz="1600" u="none" cap="none" strike="noStrike">
                <a:solidFill>
                  <a:schemeClr val="dk1"/>
                </a:solidFill>
                <a:latin typeface="Arial"/>
                <a:ea typeface="Arial"/>
                <a:cs typeface="Arial"/>
                <a:sym typeface="Arial"/>
              </a:rPr>
              <a:t>Advantage of various task template sections (linked to experience and familiarity with action-oriented approaches?) </a:t>
            </a:r>
          </a:p>
          <a:p>
            <a:pPr indent="0" lvl="0" marL="0" marR="0" rtl="0" algn="l">
              <a:lnSpc>
                <a:spcPct val="100000"/>
              </a:lnSpc>
              <a:spcBef>
                <a:spcPts val="0"/>
              </a:spcBef>
              <a:spcAft>
                <a:spcPts val="0"/>
              </a:spcAft>
              <a:buNone/>
            </a:pPr>
            <a:r>
              <a:t/>
            </a:r>
            <a:endParaRPr sz="1600">
              <a:solidFill>
                <a:schemeClr val="dk1"/>
              </a:solidFill>
            </a:endParaRPr>
          </a:p>
          <a:p>
            <a:pPr indent="-330200" lvl="0" marL="457200" rtl="0">
              <a:spcBef>
                <a:spcPts val="0"/>
              </a:spcBef>
              <a:buClr>
                <a:schemeClr val="dk1"/>
              </a:buClr>
              <a:buSzPts val="1600"/>
              <a:buChar char="●"/>
            </a:pPr>
            <a:r>
              <a:rPr lang="en-CA" sz="1600">
                <a:solidFill>
                  <a:schemeClr val="dk1"/>
                </a:solidFill>
              </a:rPr>
              <a:t>CEFR terminology can be overwhelming &amp; abstract (“CAN DO  - but how?”) </a:t>
            </a:r>
          </a:p>
          <a:p>
            <a:pPr indent="0" lvl="0" marL="0" marR="0" rtl="0" algn="l">
              <a:lnSpc>
                <a:spcPct val="100000"/>
              </a:lnSpc>
              <a:spcBef>
                <a:spcPts val="0"/>
              </a:spcBef>
              <a:spcAft>
                <a:spcPts val="0"/>
              </a:spcAft>
              <a:buNone/>
            </a:pPr>
            <a:r>
              <a:t/>
            </a:r>
            <a:endParaRPr sz="1600">
              <a:solidFill>
                <a:schemeClr val="dk1"/>
              </a:solidFill>
            </a:endParaRPr>
          </a:p>
          <a:p>
            <a:pPr indent="-330200" lvl="0" marL="457200" rtl="0">
              <a:spcBef>
                <a:spcPts val="0"/>
              </a:spcBef>
              <a:buClr>
                <a:schemeClr val="dk1"/>
              </a:buClr>
              <a:buSzPts val="1600"/>
              <a:buChar char="●"/>
            </a:pPr>
            <a:r>
              <a:rPr lang="en-CA" sz="1600">
                <a:solidFill>
                  <a:schemeClr val="dk1"/>
                </a:solidFill>
              </a:rPr>
              <a:t>Desire for more examples, scaffolding of some aspects of the tasks</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2" name="Shape 1082"/>
        <p:cNvGrpSpPr/>
        <p:nvPr/>
      </p:nvGrpSpPr>
      <p:grpSpPr>
        <a:xfrm>
          <a:off x="0" y="0"/>
          <a:ext cx="0" cy="0"/>
          <a:chOff x="0" y="0"/>
          <a:chExt cx="0" cy="0"/>
        </a:xfrm>
      </p:grpSpPr>
      <p:sp>
        <p:nvSpPr>
          <p:cNvPr id="1083" name="Shape 1083"/>
          <p:cNvSpPr txBox="1"/>
          <p:nvPr>
            <p:ph type="title"/>
          </p:nvPr>
        </p:nvSpPr>
        <p:spPr>
          <a:xfrm>
            <a:off x="466075" y="273850"/>
            <a:ext cx="8049300" cy="994200"/>
          </a:xfrm>
          <a:prstGeom prst="rect">
            <a:avLst/>
          </a:prstGeom>
        </p:spPr>
        <p:txBody>
          <a:bodyPr anchorCtr="0" anchor="ctr" bIns="91425" lIns="91425" rIns="91425" wrap="square" tIns="91425">
            <a:noAutofit/>
          </a:bodyPr>
          <a:lstStyle/>
          <a:p>
            <a:pPr indent="0" lvl="0" marL="0">
              <a:spcBef>
                <a:spcPts val="0"/>
              </a:spcBef>
              <a:buNone/>
            </a:pPr>
            <a:r>
              <a:rPr lang="en-CA"/>
              <a:t>Preliminary findings: discussions with core teachers &amp; classroom observations</a:t>
            </a:r>
          </a:p>
        </p:txBody>
      </p:sp>
      <p:sp>
        <p:nvSpPr>
          <p:cNvPr id="1084" name="Shape 1084"/>
          <p:cNvSpPr txBox="1"/>
          <p:nvPr>
            <p:ph idx="1" type="body"/>
          </p:nvPr>
        </p:nvSpPr>
        <p:spPr>
          <a:xfrm>
            <a:off x="362300" y="1268050"/>
            <a:ext cx="8260200" cy="3805500"/>
          </a:xfrm>
          <a:prstGeom prst="rect">
            <a:avLst/>
          </a:prstGeom>
        </p:spPr>
        <p:txBody>
          <a:bodyPr anchorCtr="0" anchor="t" bIns="91425" lIns="91425" rIns="91425" wrap="square" tIns="91425">
            <a:noAutofit/>
          </a:bodyPr>
          <a:lstStyle/>
          <a:p>
            <a:pPr indent="-361950" lvl="0" marL="457200" rtl="0">
              <a:lnSpc>
                <a:spcPct val="100000"/>
              </a:lnSpc>
              <a:spcBef>
                <a:spcPts val="0"/>
              </a:spcBef>
              <a:buSzPts val="2100"/>
              <a:buChar char="•"/>
            </a:pPr>
            <a:r>
              <a:rPr lang="en-CA"/>
              <a:t>teacher-modeled examples/initial sharing encouraged students to investigate their own linguistic/cultural background</a:t>
            </a:r>
          </a:p>
          <a:p>
            <a:pPr indent="0" lvl="0" marL="0" rtl="0">
              <a:lnSpc>
                <a:spcPct val="100000"/>
              </a:lnSpc>
              <a:spcBef>
                <a:spcPts val="0"/>
              </a:spcBef>
              <a:buNone/>
            </a:pPr>
            <a:r>
              <a:t/>
            </a:r>
            <a:endParaRPr sz="2000"/>
          </a:p>
          <a:p>
            <a:pPr indent="-355600" lvl="0" marL="457200" rtl="0">
              <a:lnSpc>
                <a:spcPct val="100000"/>
              </a:lnSpc>
              <a:spcBef>
                <a:spcPts val="0"/>
              </a:spcBef>
              <a:buSzPts val="2000"/>
              <a:buChar char="•"/>
            </a:pPr>
            <a:r>
              <a:rPr lang="en-CA" sz="2000"/>
              <a:t>the need to address cultural assumptions of student autonomy/reflective approaches embedded in tasks/pedagogy</a:t>
            </a:r>
          </a:p>
          <a:p>
            <a:pPr indent="0" lvl="0" marL="0" rtl="0">
              <a:lnSpc>
                <a:spcPct val="100000"/>
              </a:lnSpc>
              <a:spcBef>
                <a:spcPts val="0"/>
              </a:spcBef>
              <a:buNone/>
            </a:pPr>
            <a:r>
              <a:t/>
            </a:r>
            <a:endParaRPr/>
          </a:p>
          <a:p>
            <a:pPr indent="-361950" lvl="0" marL="457200" rtl="0">
              <a:lnSpc>
                <a:spcPct val="100000"/>
              </a:lnSpc>
              <a:spcBef>
                <a:spcPts val="0"/>
              </a:spcBef>
              <a:buSzPts val="2100"/>
              <a:buChar char="•"/>
            </a:pPr>
            <a:r>
              <a:rPr lang="en-CA"/>
              <a:t>students expressed how the tasks confirmed their “real life” language use </a:t>
            </a:r>
          </a:p>
          <a:p>
            <a:pPr indent="0" lvl="0" marL="0" marR="0" rtl="0" algn="l">
              <a:lnSpc>
                <a:spcPct val="100000"/>
              </a:lnSpc>
              <a:spcBef>
                <a:spcPts val="0"/>
              </a:spcBef>
              <a:spcAft>
                <a:spcPts val="0"/>
              </a:spcAft>
              <a:buNone/>
            </a:pPr>
            <a:r>
              <a:t/>
            </a:r>
            <a:endParaRPr/>
          </a:p>
          <a:p>
            <a:pPr indent="-361950" lvl="0" marL="457200" marR="0" rtl="0" algn="l">
              <a:lnSpc>
                <a:spcPct val="100000"/>
              </a:lnSpc>
              <a:spcBef>
                <a:spcPts val="0"/>
              </a:spcBef>
              <a:spcAft>
                <a:spcPts val="0"/>
              </a:spcAft>
              <a:buSzPts val="2100"/>
              <a:buChar char="•"/>
            </a:pPr>
            <a:r>
              <a:rPr lang="en-CA"/>
              <a:t>openness to other languages throughout the process, but hesitance in the final task/product? </a:t>
            </a:r>
          </a:p>
          <a:p>
            <a:pPr indent="0" lvl="0" marL="0" marR="0" rtl="0" algn="l">
              <a:lnSpc>
                <a:spcPct val="100000"/>
              </a:lnSpc>
              <a:spcBef>
                <a:spcPts val="0"/>
              </a:spcBef>
              <a:spcAft>
                <a:spcPts val="0"/>
              </a:spcAft>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8" name="Shape 1088"/>
        <p:cNvGrpSpPr/>
        <p:nvPr/>
      </p:nvGrpSpPr>
      <p:grpSpPr>
        <a:xfrm>
          <a:off x="0" y="0"/>
          <a:ext cx="0" cy="0"/>
          <a:chOff x="0" y="0"/>
          <a:chExt cx="0" cy="0"/>
        </a:xfrm>
      </p:grpSpPr>
      <p:sp>
        <p:nvSpPr>
          <p:cNvPr id="1089" name="Shape 1089"/>
          <p:cNvSpPr txBox="1"/>
          <p:nvPr>
            <p:ph type="title"/>
          </p:nvPr>
        </p:nvSpPr>
        <p:spPr>
          <a:xfrm>
            <a:off x="628650" y="273838"/>
            <a:ext cx="7886700" cy="994200"/>
          </a:xfrm>
          <a:prstGeom prst="rect">
            <a:avLst/>
          </a:prstGeom>
        </p:spPr>
        <p:txBody>
          <a:bodyPr anchorCtr="0" anchor="ctr" bIns="91425" lIns="91425" rIns="91425" wrap="square" tIns="91425">
            <a:noAutofit/>
          </a:bodyPr>
          <a:lstStyle/>
          <a:p>
            <a:pPr indent="0" lvl="0" marL="0">
              <a:spcBef>
                <a:spcPts val="0"/>
              </a:spcBef>
              <a:buNone/>
            </a:pPr>
            <a:r>
              <a:rPr lang="en-CA"/>
              <a:t>Preliminary findings: LITE feasibility</a:t>
            </a:r>
            <a:r>
              <a:rPr lang="en-CA"/>
              <a:t> </a:t>
            </a:r>
          </a:p>
        </p:txBody>
      </p:sp>
      <p:sp>
        <p:nvSpPr>
          <p:cNvPr id="1090" name="Shape 1090"/>
          <p:cNvSpPr txBox="1"/>
          <p:nvPr>
            <p:ph idx="1" type="body"/>
          </p:nvPr>
        </p:nvSpPr>
        <p:spPr>
          <a:xfrm>
            <a:off x="628650" y="1369220"/>
            <a:ext cx="7886700" cy="3263400"/>
          </a:xfrm>
          <a:prstGeom prst="rect">
            <a:avLst/>
          </a:prstGeom>
        </p:spPr>
        <p:txBody>
          <a:bodyPr anchorCtr="0" anchor="t" bIns="91425" lIns="91425" rIns="91425" wrap="square" tIns="91425">
            <a:noAutofit/>
          </a:bodyPr>
          <a:lstStyle/>
          <a:p>
            <a:pPr indent="-355600" lvl="0" marL="457200" rtl="0">
              <a:spcBef>
                <a:spcPts val="0"/>
              </a:spcBef>
              <a:buSzPts val="2000"/>
              <a:buChar char="●"/>
            </a:pPr>
            <a:r>
              <a:rPr lang="en-CA" sz="2000"/>
              <a:t>emerging tension between the adaptability and usability of the tasks</a:t>
            </a:r>
          </a:p>
          <a:p>
            <a:pPr indent="0" lvl="0" marL="0" rtl="0">
              <a:spcBef>
                <a:spcPts val="0"/>
              </a:spcBef>
              <a:buNone/>
            </a:pPr>
            <a:r>
              <a:t/>
            </a:r>
            <a:endParaRPr sz="2000"/>
          </a:p>
          <a:p>
            <a:pPr indent="-355600" lvl="0" marL="457200" rtl="0">
              <a:spcBef>
                <a:spcPts val="0"/>
              </a:spcBef>
              <a:buSzPts val="2000"/>
              <a:buChar char="●"/>
            </a:pPr>
            <a:r>
              <a:rPr lang="en-CA" sz="2000"/>
              <a:t>adapting LITE for young learners and aboriginal language classrooms</a:t>
            </a:r>
          </a:p>
          <a:p>
            <a:pPr indent="0" lvl="0" marL="0" rtl="0">
              <a:spcBef>
                <a:spcPts val="0"/>
              </a:spcBef>
              <a:buNone/>
            </a:pPr>
            <a:r>
              <a:t/>
            </a:r>
            <a:endParaRPr sz="2000"/>
          </a:p>
          <a:p>
            <a:pPr indent="-355600" lvl="0" marL="457200" rtl="0">
              <a:spcBef>
                <a:spcPts val="0"/>
              </a:spcBef>
              <a:buSzPts val="2000"/>
              <a:buChar char="➔"/>
            </a:pPr>
            <a:r>
              <a:rPr lang="en-CA" sz="2000"/>
              <a:t>scaffolding needed to clarify a plurilingual approach, the CEFR, and LINCDIRE’s pedagogical framework </a:t>
            </a:r>
          </a:p>
          <a:p>
            <a:pPr indent="0" lvl="0" marL="0" rtl="0">
              <a:spcBef>
                <a:spcPts val="0"/>
              </a:spcBef>
              <a:buNone/>
            </a:pPr>
            <a:r>
              <a:t/>
            </a:r>
            <a:endParaRPr sz="2000"/>
          </a:p>
          <a:p>
            <a:pPr indent="-355600" lvl="0" marL="457200" rtl="0">
              <a:spcBef>
                <a:spcPts val="0"/>
              </a:spcBef>
              <a:buSzPts val="2000"/>
              <a:buChar char="➔"/>
            </a:pPr>
            <a:r>
              <a:rPr lang="en-CA" sz="2000"/>
              <a:t>mentoring teachers will play an important role</a:t>
            </a:r>
          </a:p>
          <a:p>
            <a:pPr indent="0" lvl="0" marL="0" rtl="0">
              <a:spcBef>
                <a:spcPts val="0"/>
              </a:spcBef>
              <a:buNone/>
            </a:pPr>
            <a:r>
              <a:t/>
            </a:r>
            <a:endParaRPr sz="2000"/>
          </a:p>
          <a:p>
            <a:pPr indent="-355600" lvl="0" marL="457200" rtl="0">
              <a:spcBef>
                <a:spcPts val="0"/>
              </a:spcBef>
              <a:buSzPts val="2000"/>
              <a:buChar char="➔"/>
            </a:pPr>
            <a:r>
              <a:rPr lang="en-CA" sz="2000"/>
              <a:t>more input needed from Aboriginal language teachers</a:t>
            </a:r>
          </a:p>
          <a:p>
            <a:pPr indent="-69850" lvl="0" marL="0" rtl="0">
              <a:lnSpc>
                <a:spcPct val="100000"/>
              </a:lnSpc>
              <a:spcBef>
                <a:spcPts val="640"/>
              </a:spcBef>
              <a:buClr>
                <a:schemeClr val="dk1"/>
              </a:buClr>
              <a:buSzPts val="1100"/>
              <a:buFont typeface="Arial"/>
              <a:buNone/>
            </a:pPr>
            <a:r>
              <a:t/>
            </a:r>
            <a:endParaRPr sz="3200"/>
          </a:p>
          <a:p>
            <a:pPr indent="857250" lvl="0" marL="177800">
              <a:spcBef>
                <a:spcPts val="0"/>
              </a:spcBef>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4" name="Shape 1094"/>
        <p:cNvGrpSpPr/>
        <p:nvPr/>
      </p:nvGrpSpPr>
      <p:grpSpPr>
        <a:xfrm>
          <a:off x="0" y="0"/>
          <a:ext cx="0" cy="0"/>
          <a:chOff x="0" y="0"/>
          <a:chExt cx="0" cy="0"/>
        </a:xfrm>
      </p:grpSpPr>
      <p:sp>
        <p:nvSpPr>
          <p:cNvPr id="1095" name="Shape 1095"/>
          <p:cNvSpPr txBox="1"/>
          <p:nvPr>
            <p:ph idx="1" type="body"/>
          </p:nvPr>
        </p:nvSpPr>
        <p:spPr>
          <a:xfrm>
            <a:off x="185000" y="924826"/>
            <a:ext cx="7886700" cy="4073100"/>
          </a:xfrm>
          <a:prstGeom prst="rect">
            <a:avLst/>
          </a:prstGeom>
        </p:spPr>
        <p:txBody>
          <a:bodyPr anchorCtr="0" anchor="t" bIns="91425" lIns="91425" rIns="91425" wrap="square" tIns="91425">
            <a:noAutofit/>
          </a:bodyPr>
          <a:lstStyle/>
          <a:p>
            <a:pPr indent="0" lvl="0" marL="0" rtl="0">
              <a:lnSpc>
                <a:spcPct val="100000"/>
              </a:lnSpc>
              <a:spcBef>
                <a:spcPts val="0"/>
              </a:spcBef>
              <a:spcAft>
                <a:spcPts val="1200"/>
              </a:spcAft>
              <a:buNone/>
            </a:pPr>
            <a:r>
              <a:rPr b="1" lang="en-CA" sz="2400">
                <a:latin typeface="Times New Roman"/>
                <a:ea typeface="Times New Roman"/>
                <a:cs typeface="Times New Roman"/>
                <a:sym typeface="Times New Roman"/>
              </a:rPr>
              <a:t>Symposium Overview</a:t>
            </a:r>
          </a:p>
          <a:p>
            <a:pPr indent="0" lvl="0" marL="0" rtl="0">
              <a:lnSpc>
                <a:spcPct val="100000"/>
              </a:lnSpc>
              <a:spcBef>
                <a:spcPts val="1000"/>
              </a:spcBef>
              <a:spcAft>
                <a:spcPts val="1200"/>
              </a:spcAft>
              <a:buNone/>
            </a:pPr>
            <a:r>
              <a:rPr b="1" lang="en-CA" sz="1500">
                <a:solidFill>
                  <a:srgbClr val="B7B7B7"/>
                </a:solidFill>
                <a:latin typeface="Times New Roman"/>
                <a:ea typeface="Times New Roman"/>
                <a:cs typeface="Times New Roman"/>
                <a:sym typeface="Times New Roman"/>
              </a:rPr>
              <a:t>Promoting plurilingualism in North America through a CEFR-inspired pedagogical online platform: LINCDIRE and LITE </a:t>
            </a:r>
            <a:r>
              <a:rPr b="1" i="1" lang="en-CA" sz="1500">
                <a:solidFill>
                  <a:srgbClr val="B7B7B7"/>
                </a:solidFill>
                <a:latin typeface="Times New Roman"/>
                <a:ea typeface="Times New Roman"/>
                <a:cs typeface="Times New Roman"/>
                <a:sym typeface="Times New Roman"/>
              </a:rPr>
              <a:t>(Enrica Piccardo) </a:t>
            </a:r>
            <a:br>
              <a:rPr b="1" lang="en-CA" sz="1500">
                <a:latin typeface="Times New Roman"/>
                <a:ea typeface="Times New Roman"/>
                <a:cs typeface="Times New Roman"/>
                <a:sym typeface="Times New Roman"/>
              </a:rPr>
            </a:br>
            <a:br>
              <a:rPr b="1" lang="en-CA" sz="1500">
                <a:latin typeface="Times New Roman"/>
                <a:ea typeface="Times New Roman"/>
                <a:cs typeface="Times New Roman"/>
                <a:sym typeface="Times New Roman"/>
              </a:rPr>
            </a:br>
            <a:r>
              <a:rPr b="1" lang="en-CA" sz="1500">
                <a:solidFill>
                  <a:srgbClr val="B7B7B7"/>
                </a:solidFill>
                <a:latin typeface="Times New Roman"/>
                <a:ea typeface="Times New Roman"/>
                <a:cs typeface="Times New Roman"/>
                <a:sym typeface="Times New Roman"/>
              </a:rPr>
              <a:t>The development of a pedagogical framework fusing Western and Indigenous approaches for plurilingual and pluricultural learning environments </a:t>
            </a:r>
            <a:r>
              <a:rPr b="1" i="1" lang="en-CA" sz="1500">
                <a:solidFill>
                  <a:srgbClr val="B7B7B7"/>
                </a:solidFill>
                <a:latin typeface="Times New Roman"/>
                <a:ea typeface="Times New Roman"/>
                <a:cs typeface="Times New Roman"/>
                <a:sym typeface="Times New Roman"/>
              </a:rPr>
              <a:t>(Aline Germain-Rutherford &amp; Alan Corbiere)</a:t>
            </a:r>
            <a:br>
              <a:rPr b="1" i="1" lang="en-CA" sz="1500">
                <a:latin typeface="Times New Roman"/>
                <a:ea typeface="Times New Roman"/>
                <a:cs typeface="Times New Roman"/>
                <a:sym typeface="Times New Roman"/>
              </a:rPr>
            </a:br>
            <a:br>
              <a:rPr b="1" lang="en-CA" sz="1500">
                <a:latin typeface="Times New Roman"/>
                <a:ea typeface="Times New Roman"/>
                <a:cs typeface="Times New Roman"/>
                <a:sym typeface="Times New Roman"/>
              </a:rPr>
            </a:br>
            <a:r>
              <a:rPr b="1" lang="en-CA" sz="1500">
                <a:solidFill>
                  <a:srgbClr val="B7B7B7"/>
                </a:solidFill>
                <a:latin typeface="Times New Roman"/>
                <a:ea typeface="Times New Roman"/>
                <a:cs typeface="Times New Roman"/>
                <a:sym typeface="Times New Roman"/>
              </a:rPr>
              <a:t>Developing plurilingual, action-oriented tasks: Implications for pedagogy and teacher and student beliefs </a:t>
            </a:r>
            <a:r>
              <a:rPr b="1" i="1" lang="en-CA" sz="1500">
                <a:solidFill>
                  <a:srgbClr val="B7B7B7"/>
                </a:solidFill>
                <a:latin typeface="Times New Roman"/>
                <a:ea typeface="Times New Roman"/>
                <a:cs typeface="Times New Roman"/>
                <a:sym typeface="Times New Roman"/>
              </a:rPr>
              <a:t>(Sara Potkonjak)</a:t>
            </a:r>
            <a:br>
              <a:rPr b="1" lang="en-CA" sz="1500">
                <a:solidFill>
                  <a:srgbClr val="B7B7B7"/>
                </a:solidFill>
                <a:latin typeface="Times New Roman"/>
                <a:ea typeface="Times New Roman"/>
                <a:cs typeface="Times New Roman"/>
                <a:sym typeface="Times New Roman"/>
              </a:rPr>
            </a:br>
            <a:br>
              <a:rPr b="1" lang="en-CA" sz="1500">
                <a:solidFill>
                  <a:srgbClr val="B7B7B7"/>
                </a:solidFill>
                <a:latin typeface="Times New Roman"/>
                <a:ea typeface="Times New Roman"/>
                <a:cs typeface="Times New Roman"/>
                <a:sym typeface="Times New Roman"/>
              </a:rPr>
            </a:br>
            <a:r>
              <a:rPr b="1" lang="en-CA" sz="1500">
                <a:solidFill>
                  <a:srgbClr val="000000"/>
                </a:solidFill>
                <a:latin typeface="Times New Roman"/>
                <a:ea typeface="Times New Roman"/>
                <a:cs typeface="Times New Roman"/>
                <a:sym typeface="Times New Roman"/>
              </a:rPr>
              <a:t>Exploring the potential of technology to promote linguistic and cultural diversity: A plurilingual e-portfolio approach </a:t>
            </a:r>
            <a:r>
              <a:rPr b="1" i="1" lang="en-CA" sz="1500">
                <a:solidFill>
                  <a:srgbClr val="000000"/>
                </a:solidFill>
                <a:latin typeface="Times New Roman"/>
                <a:ea typeface="Times New Roman"/>
                <a:cs typeface="Times New Roman"/>
                <a:sym typeface="Times New Roman"/>
              </a:rPr>
              <a:t>(Geoff Lawrence &amp; Kris Johnston)</a:t>
            </a:r>
          </a:p>
          <a:p>
            <a:pPr indent="0" lvl="0" marL="0" rtl="0">
              <a:lnSpc>
                <a:spcPct val="100000"/>
              </a:lnSpc>
              <a:spcBef>
                <a:spcPts val="1000"/>
              </a:spcBef>
              <a:spcAft>
                <a:spcPts val="1200"/>
              </a:spcAft>
              <a:buNone/>
            </a:pPr>
            <a:r>
              <a:rPr b="1" lang="en-CA" sz="1500">
                <a:solidFill>
                  <a:srgbClr val="B7B7B7"/>
                </a:solidFill>
                <a:latin typeface="Times New Roman"/>
                <a:ea typeface="Times New Roman"/>
                <a:cs typeface="Times New Roman"/>
                <a:sym typeface="Times New Roman"/>
              </a:rPr>
              <a:t>Opening remarks for discussion </a:t>
            </a:r>
            <a:r>
              <a:rPr b="1" i="1" lang="en-CA" sz="1500">
                <a:solidFill>
                  <a:srgbClr val="B7B7B7"/>
                </a:solidFill>
                <a:latin typeface="Times New Roman"/>
                <a:ea typeface="Times New Roman"/>
                <a:cs typeface="Times New Roman"/>
                <a:sym typeface="Times New Roman"/>
              </a:rPr>
              <a:t>(Heather Lotherington) </a:t>
            </a:r>
          </a:p>
        </p:txBody>
      </p:sp>
      <p:pic>
        <p:nvPicPr>
          <p:cNvPr id="1096" name="Shape 1096"/>
          <p:cNvPicPr preferRelativeResize="0"/>
          <p:nvPr/>
        </p:nvPicPr>
        <p:blipFill rotWithShape="1">
          <a:blip r:embed="rId3">
            <a:alphaModFix/>
          </a:blip>
          <a:srcRect b="0" l="0" r="0" t="0"/>
          <a:stretch/>
        </p:blipFill>
        <p:spPr>
          <a:xfrm>
            <a:off x="313300" y="-580676"/>
            <a:ext cx="3532500" cy="24375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0" name="Shape 1100"/>
        <p:cNvGrpSpPr/>
        <p:nvPr/>
      </p:nvGrpSpPr>
      <p:grpSpPr>
        <a:xfrm>
          <a:off x="0" y="0"/>
          <a:ext cx="0" cy="0"/>
          <a:chOff x="0" y="0"/>
          <a:chExt cx="0" cy="0"/>
        </a:xfrm>
      </p:grpSpPr>
      <p:sp>
        <p:nvSpPr>
          <p:cNvPr id="1101" name="Shape 1101"/>
          <p:cNvSpPr txBox="1"/>
          <p:nvPr>
            <p:ph type="title"/>
          </p:nvPr>
        </p:nvSpPr>
        <p:spPr>
          <a:xfrm>
            <a:off x="628650" y="273838"/>
            <a:ext cx="7886700" cy="994200"/>
          </a:xfrm>
          <a:prstGeom prst="rect">
            <a:avLst/>
          </a:prstGeom>
        </p:spPr>
        <p:txBody>
          <a:bodyPr anchorCtr="0" anchor="ctr" bIns="91425" lIns="91425" rIns="91425" wrap="square" tIns="91425">
            <a:noAutofit/>
          </a:bodyPr>
          <a:lstStyle/>
          <a:p>
            <a:pPr indent="0" lvl="0" marL="0" rtl="0">
              <a:spcBef>
                <a:spcPts val="0"/>
              </a:spcBef>
              <a:buNone/>
            </a:pPr>
            <a:r>
              <a:rPr lang="en-CA"/>
              <a:t>Collaborative use of technology: language revitalization/plurilingual learning</a:t>
            </a:r>
          </a:p>
        </p:txBody>
      </p:sp>
      <p:sp>
        <p:nvSpPr>
          <p:cNvPr id="1102" name="Shape 1102"/>
          <p:cNvSpPr txBox="1"/>
          <p:nvPr>
            <p:ph idx="1" type="body"/>
          </p:nvPr>
        </p:nvSpPr>
        <p:spPr>
          <a:xfrm>
            <a:off x="628650" y="1369220"/>
            <a:ext cx="7886700" cy="3263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CA" sz="1800"/>
              <a:t>Linguistic diversity and </a:t>
            </a:r>
            <a:r>
              <a:rPr lang="en-CA" sz="1800" u="sng"/>
              <a:t>emerging</a:t>
            </a:r>
            <a:r>
              <a:rPr lang="en-CA" sz="1800"/>
              <a:t> forms of linguistic and cultural expression thrive in our increasingly digital world (Ortega, 2017).</a:t>
            </a:r>
          </a:p>
          <a:p>
            <a:pPr indent="-342900" lvl="0" marL="457200" rtl="0">
              <a:spcBef>
                <a:spcPts val="0"/>
              </a:spcBef>
              <a:spcAft>
                <a:spcPts val="0"/>
              </a:spcAft>
              <a:buSzPts val="1800"/>
              <a:buChar char="•"/>
            </a:pPr>
            <a:r>
              <a:rPr lang="en-CA" sz="1800"/>
              <a:t>Internet communication technologies (ICTs) used in L2 teaching/learning offer affordances that: </a:t>
            </a:r>
          </a:p>
          <a:p>
            <a:pPr indent="-317500" lvl="1" marL="914400" rtl="0">
              <a:spcBef>
                <a:spcPts val="0"/>
              </a:spcBef>
              <a:spcAft>
                <a:spcPts val="0"/>
              </a:spcAft>
              <a:buSzPts val="1400"/>
              <a:buChar char="•"/>
            </a:pPr>
            <a:r>
              <a:rPr lang="en-CA" sz="1400"/>
              <a:t>e</a:t>
            </a:r>
            <a:r>
              <a:rPr lang="en-CA" sz="1400"/>
              <a:t>ncourage experimentation - and play! - with multimodal forms of language-and-culture (Skyes, Oskoz &amp; Thorne, 2016)</a:t>
            </a:r>
          </a:p>
          <a:p>
            <a:pPr indent="-317500" lvl="1" marL="914400" rtl="0">
              <a:spcBef>
                <a:spcPts val="0"/>
              </a:spcBef>
              <a:spcAft>
                <a:spcPts val="0"/>
              </a:spcAft>
              <a:buSzPts val="1400"/>
              <a:buChar char="•"/>
            </a:pPr>
            <a:r>
              <a:rPr lang="en-CA" sz="1400"/>
              <a:t>can </a:t>
            </a:r>
            <a:r>
              <a:rPr lang="en-CA" sz="1400"/>
              <a:t>f</a:t>
            </a:r>
            <a:r>
              <a:rPr lang="en-CA" sz="1400"/>
              <a:t>acilitate pluricultural, meta-cognitive awareness and autonomy (</a:t>
            </a:r>
            <a:r>
              <a:rPr lang="en-CA" sz="1400"/>
              <a:t>Diehl &amp; Prins, 2008)</a:t>
            </a:r>
          </a:p>
          <a:p>
            <a:pPr indent="-317500" lvl="1" marL="914400" rtl="0">
              <a:spcBef>
                <a:spcPts val="0"/>
              </a:spcBef>
              <a:spcAft>
                <a:spcPts val="0"/>
              </a:spcAft>
              <a:buSzPts val="1400"/>
              <a:buChar char="•"/>
            </a:pPr>
            <a:r>
              <a:rPr lang="en-CA" sz="1400"/>
              <a:t>can </a:t>
            </a:r>
            <a:r>
              <a:rPr lang="en-CA" sz="1400"/>
              <a:t>l</a:t>
            </a:r>
            <a:r>
              <a:rPr lang="en-CA" sz="1400"/>
              <a:t>everage imagination/imagery and emotion to play with &amp; negotiate identity and visions of one’s ideal L2 selv</a:t>
            </a:r>
            <a:r>
              <a:rPr lang="en-CA" sz="1400" u="sng"/>
              <a:t>es</a:t>
            </a:r>
            <a:r>
              <a:rPr lang="en-CA" sz="1400"/>
              <a:t> (</a:t>
            </a:r>
            <a:r>
              <a:rPr lang="en-CA" sz="1400"/>
              <a:t>Dörnyei, 2009; Norton, 2013)</a:t>
            </a:r>
          </a:p>
          <a:p>
            <a:pPr indent="-317500" lvl="1" marL="914400" rtl="0">
              <a:spcBef>
                <a:spcPts val="0"/>
              </a:spcBef>
              <a:buSzPts val="1400"/>
              <a:buChar char="•"/>
            </a:pPr>
            <a:r>
              <a:rPr lang="en-CA" sz="1400"/>
              <a:t>can create community, resources and learning environments to foster language revitalization (Eisenlohr, 2004) </a:t>
            </a: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6" name="Shape 1106"/>
        <p:cNvGrpSpPr/>
        <p:nvPr/>
      </p:nvGrpSpPr>
      <p:grpSpPr>
        <a:xfrm>
          <a:off x="0" y="0"/>
          <a:ext cx="0" cy="0"/>
          <a:chOff x="0" y="0"/>
          <a:chExt cx="0" cy="0"/>
        </a:xfrm>
      </p:grpSpPr>
      <p:sp>
        <p:nvSpPr>
          <p:cNvPr id="1107" name="Shape 1107"/>
          <p:cNvSpPr txBox="1"/>
          <p:nvPr>
            <p:ph type="title"/>
          </p:nvPr>
        </p:nvSpPr>
        <p:spPr>
          <a:xfrm>
            <a:off x="628650" y="273838"/>
            <a:ext cx="7886700" cy="994200"/>
          </a:xfrm>
          <a:prstGeom prst="rect">
            <a:avLst/>
          </a:prstGeom>
        </p:spPr>
        <p:txBody>
          <a:bodyPr anchorCtr="0" anchor="ctr" bIns="91425" lIns="91425" rIns="91425" wrap="square" tIns="91425">
            <a:noAutofit/>
          </a:bodyPr>
          <a:lstStyle/>
          <a:p>
            <a:pPr indent="0" lvl="0" marL="0" rtl="0">
              <a:spcBef>
                <a:spcPts val="0"/>
              </a:spcBef>
              <a:buNone/>
            </a:pPr>
            <a:r>
              <a:rPr lang="en-CA"/>
              <a:t>LITE: Interconnected, but distinct areas </a:t>
            </a:r>
          </a:p>
        </p:txBody>
      </p:sp>
      <p:sp>
        <p:nvSpPr>
          <p:cNvPr id="1108" name="Shape 1108"/>
          <p:cNvSpPr txBox="1"/>
          <p:nvPr>
            <p:ph idx="1" type="body"/>
          </p:nvPr>
        </p:nvSpPr>
        <p:spPr>
          <a:xfrm>
            <a:off x="628650" y="1369220"/>
            <a:ext cx="7886700" cy="3263400"/>
          </a:xfrm>
          <a:prstGeom prst="rect">
            <a:avLst/>
          </a:prstGeom>
        </p:spPr>
        <p:txBody>
          <a:bodyPr anchorCtr="0" anchor="t" bIns="91425" lIns="91425" rIns="91425" wrap="square" tIns="91425">
            <a:noAutofit/>
          </a:bodyPr>
          <a:lstStyle/>
          <a:p>
            <a:pPr indent="-361950" lvl="0" marL="457200" rtl="0">
              <a:spcBef>
                <a:spcPts val="0"/>
              </a:spcBef>
              <a:spcAft>
                <a:spcPts val="0"/>
              </a:spcAft>
              <a:buSzPts val="2100"/>
              <a:buAutoNum type="arabicPeriod"/>
            </a:pPr>
            <a:r>
              <a:rPr lang="en-CA"/>
              <a:t>My Plurilingual Journey</a:t>
            </a:r>
          </a:p>
          <a:p>
            <a:pPr indent="-342900" lvl="1" marL="914400" rtl="0">
              <a:spcBef>
                <a:spcPts val="0"/>
              </a:spcBef>
              <a:spcAft>
                <a:spcPts val="0"/>
              </a:spcAft>
              <a:buSzPts val="1800"/>
              <a:buChar char="•"/>
            </a:pPr>
            <a:r>
              <a:rPr lang="en-CA"/>
              <a:t>To encourage identity negotiation, plurilingual/pluricultural awareness &amp; learning</a:t>
            </a:r>
          </a:p>
          <a:p>
            <a:pPr indent="-361950" lvl="0" marL="457200" rtl="0">
              <a:spcBef>
                <a:spcPts val="0"/>
              </a:spcBef>
              <a:spcAft>
                <a:spcPts val="0"/>
              </a:spcAft>
              <a:buSzPts val="2100"/>
              <a:buAutoNum type="arabicPeriod"/>
            </a:pPr>
            <a:r>
              <a:rPr lang="en-CA"/>
              <a:t>My tasks</a:t>
            </a:r>
          </a:p>
          <a:p>
            <a:pPr indent="-342900" lvl="1" marL="914400" rtl="0">
              <a:spcBef>
                <a:spcPts val="0"/>
              </a:spcBef>
              <a:spcAft>
                <a:spcPts val="0"/>
              </a:spcAft>
              <a:buSzPts val="1800"/>
              <a:buChar char="•"/>
            </a:pPr>
            <a:r>
              <a:rPr lang="en-CA"/>
              <a:t>To focus students on tasks completed and in progress</a:t>
            </a:r>
          </a:p>
          <a:p>
            <a:pPr indent="-361950" lvl="0" marL="457200" rtl="0">
              <a:spcBef>
                <a:spcPts val="0"/>
              </a:spcBef>
              <a:spcAft>
                <a:spcPts val="0"/>
              </a:spcAft>
              <a:buSzPts val="2100"/>
              <a:buAutoNum type="arabicPeriod"/>
            </a:pPr>
            <a:r>
              <a:rPr lang="en-CA"/>
              <a:t>Medicine Wheel guided reflections</a:t>
            </a:r>
          </a:p>
          <a:p>
            <a:pPr indent="-342900" lvl="1" marL="914400" rtl="0">
              <a:spcBef>
                <a:spcPts val="0"/>
              </a:spcBef>
              <a:spcAft>
                <a:spcPts val="0"/>
              </a:spcAft>
              <a:buSzPts val="1800"/>
              <a:buChar char="•"/>
            </a:pPr>
            <a:r>
              <a:rPr lang="en-CA"/>
              <a:t>To build metacognitive skills/awareness, sense of self</a:t>
            </a:r>
          </a:p>
          <a:p>
            <a:pPr indent="-361950" lvl="0" marL="457200" rtl="0">
              <a:spcBef>
                <a:spcPts val="0"/>
              </a:spcBef>
              <a:spcAft>
                <a:spcPts val="0"/>
              </a:spcAft>
              <a:buSzPts val="2100"/>
              <a:buAutoNum type="arabicPeriod"/>
            </a:pPr>
            <a:r>
              <a:rPr lang="en-CA"/>
              <a:t>Radar charts</a:t>
            </a:r>
          </a:p>
          <a:p>
            <a:pPr indent="-342900" lvl="1" marL="914400" rtl="0">
              <a:spcBef>
                <a:spcPts val="0"/>
              </a:spcBef>
              <a:buSzPts val="1800"/>
              <a:buChar char="•"/>
            </a:pPr>
            <a:r>
              <a:rPr lang="en-CA"/>
              <a:t>User analytics to update students on linguistic, plurilingual progress in LITE</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9" name="Shape 509"/>
        <p:cNvGrpSpPr/>
        <p:nvPr/>
      </p:nvGrpSpPr>
      <p:grpSpPr>
        <a:xfrm>
          <a:off x="0" y="0"/>
          <a:ext cx="0" cy="0"/>
          <a:chOff x="0" y="0"/>
          <a:chExt cx="0" cy="0"/>
        </a:xfrm>
      </p:grpSpPr>
      <p:sp>
        <p:nvSpPr>
          <p:cNvPr id="510" name="Shape 510"/>
          <p:cNvSpPr txBox="1"/>
          <p:nvPr>
            <p:ph type="title"/>
          </p:nvPr>
        </p:nvSpPr>
        <p:spPr>
          <a:xfrm>
            <a:off x="628656" y="273838"/>
            <a:ext cx="7886698" cy="994172"/>
          </a:xfrm>
          <a:prstGeom prst="rect">
            <a:avLst/>
          </a:prstGeom>
          <a:noFill/>
          <a:ln>
            <a:noFill/>
          </a:ln>
        </p:spPr>
        <p:txBody>
          <a:bodyPr anchorCtr="0" anchor="ctr" bIns="34275" lIns="68575" rIns="68575" wrap="square" tIns="34275">
            <a:noAutofit/>
          </a:bodyPr>
          <a:lstStyle/>
          <a:p>
            <a:pPr indent="0" lvl="0" marL="0" marR="0" rtl="0" algn="ctr">
              <a:lnSpc>
                <a:spcPct val="90000"/>
              </a:lnSpc>
              <a:spcBef>
                <a:spcPts val="0"/>
              </a:spcBef>
              <a:spcAft>
                <a:spcPts val="0"/>
              </a:spcAft>
              <a:buClr>
                <a:schemeClr val="dk1"/>
              </a:buClr>
              <a:buFont typeface="Calibri"/>
              <a:buNone/>
            </a:pPr>
            <a:r>
              <a:rPr b="1" i="0" lang="en-CA" sz="3300" u="none" cap="none" strike="noStrike">
                <a:solidFill>
                  <a:schemeClr val="dk1"/>
                </a:solidFill>
                <a:latin typeface="Calibri"/>
                <a:ea typeface="Calibri"/>
                <a:cs typeface="Calibri"/>
                <a:sym typeface="Calibri"/>
              </a:rPr>
              <a:t>Issues at Stake </a:t>
            </a:r>
          </a:p>
        </p:txBody>
      </p:sp>
      <p:grpSp>
        <p:nvGrpSpPr>
          <p:cNvPr id="511" name="Shape 511"/>
          <p:cNvGrpSpPr/>
          <p:nvPr/>
        </p:nvGrpSpPr>
        <p:grpSpPr>
          <a:xfrm>
            <a:off x="628650" y="1087550"/>
            <a:ext cx="7886751" cy="3515404"/>
            <a:chOff x="-8" y="-375561"/>
            <a:chExt cx="10515667" cy="4687211"/>
          </a:xfrm>
        </p:grpSpPr>
        <p:sp>
          <p:nvSpPr>
            <p:cNvPr id="512" name="Shape 512"/>
            <p:cNvSpPr/>
            <p:nvPr/>
          </p:nvSpPr>
          <p:spPr>
            <a:xfrm>
              <a:off x="0" y="39685"/>
              <a:ext cx="3286124" cy="1971675"/>
            </a:xfrm>
            <a:prstGeom prst="rect">
              <a:avLst/>
            </a:prstGeom>
            <a:solidFill>
              <a:srgbClr val="F4B081"/>
            </a:solidFill>
            <a:ln cap="flat" cmpd="sng" w="12700">
              <a:solidFill>
                <a:schemeClr val="lt1"/>
              </a:solidFill>
              <a:prstDash val="solid"/>
              <a:miter lim="8000"/>
              <a:headEnd len="med" w="med" type="none"/>
              <a:tailEnd len="med" w="med" type="none"/>
            </a:ln>
          </p:spPr>
          <p:txBody>
            <a:bodyPr anchorCtr="0" anchor="ctr" bIns="68575" lIns="68575" rIns="68575" wrap="square" tIns="6857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13" name="Shape 513"/>
            <p:cNvSpPr txBox="1"/>
            <p:nvPr/>
          </p:nvSpPr>
          <p:spPr>
            <a:xfrm>
              <a:off x="-8" y="-375561"/>
              <a:ext cx="3286200" cy="2386800"/>
            </a:xfrm>
            <a:prstGeom prst="rect">
              <a:avLst/>
            </a:prstGeom>
            <a:solidFill>
              <a:srgbClr val="B3C6E7"/>
            </a:solidFill>
            <a:ln>
              <a:noFill/>
            </a:ln>
          </p:spPr>
          <p:txBody>
            <a:bodyPr anchorCtr="0" anchor="ctr" bIns="57150" lIns="57150" rIns="57150" wrap="square" tIns="57150">
              <a:noAutofit/>
            </a:bodyPr>
            <a:lstStyle/>
            <a:p>
              <a:pPr indent="0" lvl="0" marL="0" marR="0" rtl="0" algn="ctr">
                <a:lnSpc>
                  <a:spcPct val="90000"/>
                </a:lnSpc>
                <a:spcBef>
                  <a:spcPts val="0"/>
                </a:spcBef>
                <a:spcAft>
                  <a:spcPts val="0"/>
                </a:spcAft>
                <a:buClr>
                  <a:schemeClr val="dk1"/>
                </a:buClr>
                <a:buFont typeface="Calibri"/>
                <a:buNone/>
              </a:pPr>
              <a:r>
                <a:rPr b="1" i="0" lang="en-CA" sz="1800" u="none" cap="none" strike="noStrike">
                  <a:solidFill>
                    <a:schemeClr val="dk1"/>
                  </a:solidFill>
                  <a:latin typeface="Calibri"/>
                  <a:ea typeface="Calibri"/>
                  <a:cs typeface="Calibri"/>
                  <a:sym typeface="Calibri"/>
                </a:rPr>
                <a:t>Bilingual and first language maintenance provide social and academic benefits → seen as obstacle </a:t>
              </a:r>
              <a:r>
                <a:rPr lang="en-CA" sz="1100">
                  <a:solidFill>
                    <a:schemeClr val="dk1"/>
                  </a:solidFill>
                </a:rPr>
                <a:t>(Connelly, 2008). </a:t>
              </a:r>
            </a:p>
          </p:txBody>
        </p:sp>
        <p:sp>
          <p:nvSpPr>
            <p:cNvPr id="514" name="Shape 514"/>
            <p:cNvSpPr/>
            <p:nvPr/>
          </p:nvSpPr>
          <p:spPr>
            <a:xfrm>
              <a:off x="3614737" y="39685"/>
              <a:ext cx="3286124" cy="1971675"/>
            </a:xfrm>
            <a:prstGeom prst="rect">
              <a:avLst/>
            </a:prstGeom>
            <a:solidFill>
              <a:srgbClr val="F4B081"/>
            </a:solidFill>
            <a:ln cap="flat" cmpd="sng" w="12700">
              <a:solidFill>
                <a:schemeClr val="lt1"/>
              </a:solidFill>
              <a:prstDash val="solid"/>
              <a:miter lim="8000"/>
              <a:headEnd len="med" w="med" type="none"/>
              <a:tailEnd len="med" w="med" type="none"/>
            </a:ln>
          </p:spPr>
          <p:txBody>
            <a:bodyPr anchorCtr="0" anchor="ctr" bIns="68575" lIns="68575" rIns="68575" wrap="square" tIns="6857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15" name="Shape 515"/>
            <p:cNvSpPr txBox="1"/>
            <p:nvPr/>
          </p:nvSpPr>
          <p:spPr>
            <a:xfrm>
              <a:off x="3614725" y="-375428"/>
              <a:ext cx="3286200" cy="2386800"/>
            </a:xfrm>
            <a:prstGeom prst="rect">
              <a:avLst/>
            </a:prstGeom>
            <a:solidFill>
              <a:srgbClr val="B3C6E7"/>
            </a:solidFill>
            <a:ln cap="flat" cmpd="sng" w="9525">
              <a:solidFill>
                <a:srgbClr val="B3C6E7"/>
              </a:solidFill>
              <a:prstDash val="solid"/>
              <a:round/>
              <a:headEnd len="med" w="med" type="none"/>
              <a:tailEnd len="med" w="med" type="none"/>
            </a:ln>
          </p:spPr>
          <p:txBody>
            <a:bodyPr anchorCtr="0" anchor="ctr" bIns="57150" lIns="57150" rIns="57150" wrap="square" tIns="57150">
              <a:noAutofit/>
            </a:bodyPr>
            <a:lstStyle/>
            <a:p>
              <a:pPr indent="0" lvl="0" marL="0" marR="0" rtl="0" algn="ctr">
                <a:lnSpc>
                  <a:spcPct val="90000"/>
                </a:lnSpc>
                <a:spcBef>
                  <a:spcPts val="0"/>
                </a:spcBef>
                <a:spcAft>
                  <a:spcPts val="0"/>
                </a:spcAft>
                <a:buClr>
                  <a:schemeClr val="dk1"/>
                </a:buClr>
                <a:buFont typeface="Calibri"/>
                <a:buNone/>
              </a:pPr>
              <a:r>
                <a:rPr b="1" i="0" lang="en-CA" sz="1800" u="none" cap="none" strike="noStrike">
                  <a:solidFill>
                    <a:schemeClr val="dk1"/>
                  </a:solidFill>
                  <a:latin typeface="Calibri"/>
                  <a:ea typeface="Calibri"/>
                  <a:cs typeface="Calibri"/>
                  <a:sym typeface="Calibri"/>
                </a:rPr>
                <a:t>Multicultural education is seen as folkloric → extracurricular</a:t>
              </a:r>
            </a:p>
            <a:p>
              <a:pPr indent="0" lvl="0" marL="0" marR="0" rtl="0" algn="ctr">
                <a:lnSpc>
                  <a:spcPct val="90000"/>
                </a:lnSpc>
                <a:spcBef>
                  <a:spcPts val="0"/>
                </a:spcBef>
                <a:spcAft>
                  <a:spcPts val="0"/>
                </a:spcAft>
                <a:buClr>
                  <a:schemeClr val="dk1"/>
                </a:buClr>
                <a:buFont typeface="Calibri"/>
                <a:buNone/>
              </a:pPr>
              <a:r>
                <a:rPr lang="en-CA" sz="1100">
                  <a:solidFill>
                    <a:schemeClr val="dk1"/>
                  </a:solidFill>
                </a:rPr>
                <a:t>(Carlino, 2009)</a:t>
              </a:r>
            </a:p>
            <a:p>
              <a:pPr indent="0" lvl="0" marL="0" marR="0" rtl="0" algn="ctr">
                <a:lnSpc>
                  <a:spcPct val="90000"/>
                </a:lnSpc>
                <a:spcBef>
                  <a:spcPts val="0"/>
                </a:spcBef>
                <a:spcAft>
                  <a:spcPts val="0"/>
                </a:spcAft>
                <a:buClr>
                  <a:schemeClr val="dk1"/>
                </a:buClr>
                <a:buFont typeface="Calibri"/>
                <a:buNone/>
              </a:pPr>
              <a:r>
                <a:t/>
              </a:r>
              <a:endParaRPr b="1" sz="1800">
                <a:solidFill>
                  <a:schemeClr val="dk1"/>
                </a:solidFill>
                <a:latin typeface="Calibri"/>
                <a:ea typeface="Calibri"/>
                <a:cs typeface="Calibri"/>
                <a:sym typeface="Calibri"/>
              </a:endParaRPr>
            </a:p>
            <a:p>
              <a:pPr indent="0" lvl="0" marL="0" marR="0" rtl="0" algn="ctr">
                <a:lnSpc>
                  <a:spcPct val="90000"/>
                </a:lnSpc>
                <a:spcBef>
                  <a:spcPts val="500"/>
                </a:spcBef>
                <a:spcAft>
                  <a:spcPts val="0"/>
                </a:spcAft>
                <a:buClr>
                  <a:schemeClr val="dk1"/>
                </a:buClr>
                <a:buFont typeface="Calibri"/>
                <a:buNone/>
              </a:pPr>
              <a:r>
                <a:t/>
              </a:r>
              <a:endParaRPr b="0" i="0" sz="1100" u="none" cap="none" strike="noStrike">
                <a:solidFill>
                  <a:srgbClr val="000000"/>
                </a:solidFill>
                <a:latin typeface="Arial"/>
                <a:ea typeface="Arial"/>
                <a:cs typeface="Arial"/>
                <a:sym typeface="Arial"/>
              </a:endParaRPr>
            </a:p>
          </p:txBody>
        </p:sp>
        <p:sp>
          <p:nvSpPr>
            <p:cNvPr id="516" name="Shape 516"/>
            <p:cNvSpPr/>
            <p:nvPr/>
          </p:nvSpPr>
          <p:spPr>
            <a:xfrm>
              <a:off x="7229475" y="39685"/>
              <a:ext cx="3286124" cy="1971675"/>
            </a:xfrm>
            <a:prstGeom prst="rect">
              <a:avLst/>
            </a:prstGeom>
            <a:solidFill>
              <a:srgbClr val="F4B081"/>
            </a:solidFill>
            <a:ln cap="flat" cmpd="sng" w="12700">
              <a:solidFill>
                <a:schemeClr val="lt1"/>
              </a:solidFill>
              <a:prstDash val="solid"/>
              <a:miter lim="8000"/>
              <a:headEnd len="med" w="med" type="none"/>
              <a:tailEnd len="med" w="med" type="none"/>
            </a:ln>
          </p:spPr>
          <p:txBody>
            <a:bodyPr anchorCtr="0" anchor="ctr" bIns="68575" lIns="68575" rIns="68575" wrap="square" tIns="6857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17" name="Shape 517"/>
            <p:cNvSpPr txBox="1"/>
            <p:nvPr/>
          </p:nvSpPr>
          <p:spPr>
            <a:xfrm>
              <a:off x="7229459" y="-375295"/>
              <a:ext cx="3286200" cy="2386800"/>
            </a:xfrm>
            <a:prstGeom prst="rect">
              <a:avLst/>
            </a:prstGeom>
            <a:solidFill>
              <a:srgbClr val="B3C6E7"/>
            </a:solidFill>
            <a:ln>
              <a:noFill/>
            </a:ln>
          </p:spPr>
          <p:txBody>
            <a:bodyPr anchorCtr="0" anchor="ctr" bIns="57150" lIns="57150" rIns="57150" wrap="square" tIns="57150">
              <a:noAutofit/>
            </a:bodyPr>
            <a:lstStyle/>
            <a:p>
              <a:pPr indent="0" lvl="0" marL="0" marR="0" rtl="0" algn="ctr">
                <a:lnSpc>
                  <a:spcPct val="90000"/>
                </a:lnSpc>
                <a:spcBef>
                  <a:spcPts val="0"/>
                </a:spcBef>
                <a:spcAft>
                  <a:spcPts val="0"/>
                </a:spcAft>
                <a:buClr>
                  <a:schemeClr val="dk1"/>
                </a:buClr>
                <a:buFont typeface="Calibri"/>
                <a:buNone/>
              </a:pPr>
              <a:r>
                <a:rPr b="1" i="0" lang="en-CA" sz="1800" u="none" cap="none" strike="noStrike">
                  <a:solidFill>
                    <a:schemeClr val="dk1"/>
                  </a:solidFill>
                  <a:latin typeface="Calibri"/>
                  <a:ea typeface="Calibri"/>
                  <a:cs typeface="Calibri"/>
                  <a:sym typeface="Calibri"/>
                </a:rPr>
                <a:t>Canada and the US are linguistic </a:t>
              </a:r>
              <a:r>
                <a:rPr b="1" lang="en-CA" sz="1800">
                  <a:solidFill>
                    <a:schemeClr val="dk1"/>
                  </a:solidFill>
                  <a:latin typeface="Calibri"/>
                  <a:ea typeface="Calibri"/>
                  <a:cs typeface="Calibri"/>
                  <a:sym typeface="Calibri"/>
                </a:rPr>
                <a:t>‘hotspots’ → rapid vanishing of </a:t>
              </a:r>
              <a:r>
                <a:rPr b="1" i="0" lang="en-CA" sz="1800" u="none" cap="none" strike="noStrike">
                  <a:solidFill>
                    <a:schemeClr val="dk1"/>
                  </a:solidFill>
                  <a:latin typeface="Calibri"/>
                  <a:ea typeface="Calibri"/>
                  <a:cs typeface="Calibri"/>
                  <a:sym typeface="Calibri"/>
                </a:rPr>
                <a:t>aboriginal languages are vanishing </a:t>
              </a:r>
              <a:r>
                <a:rPr lang="en-CA" sz="1100">
                  <a:solidFill>
                    <a:schemeClr val="dk1"/>
                  </a:solidFill>
                </a:rPr>
                <a:t>(Battiste 2000; Harrison, 2007; Norris 2007, 2011; Anderson, 2010, 2011)</a:t>
              </a:r>
            </a:p>
          </p:txBody>
        </p:sp>
        <p:sp>
          <p:nvSpPr>
            <p:cNvPr id="518" name="Shape 518"/>
            <p:cNvSpPr/>
            <p:nvPr/>
          </p:nvSpPr>
          <p:spPr>
            <a:xfrm>
              <a:off x="0" y="2339975"/>
              <a:ext cx="3286124" cy="1971675"/>
            </a:xfrm>
            <a:prstGeom prst="rect">
              <a:avLst/>
            </a:prstGeom>
            <a:solidFill>
              <a:srgbClr val="FFD966"/>
            </a:solidFill>
            <a:ln cap="flat" cmpd="sng" w="12700">
              <a:solidFill>
                <a:schemeClr val="lt1"/>
              </a:solidFill>
              <a:prstDash val="solid"/>
              <a:miter lim="8000"/>
              <a:headEnd len="med" w="med" type="none"/>
              <a:tailEnd len="med" w="med" type="none"/>
            </a:ln>
          </p:spPr>
          <p:txBody>
            <a:bodyPr anchorCtr="0" anchor="ctr" bIns="68575" lIns="68575" rIns="68575" wrap="square" tIns="6857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19" name="Shape 519"/>
            <p:cNvSpPr txBox="1"/>
            <p:nvPr/>
          </p:nvSpPr>
          <p:spPr>
            <a:xfrm>
              <a:off x="-8" y="2186004"/>
              <a:ext cx="3286200" cy="2125500"/>
            </a:xfrm>
            <a:prstGeom prst="rect">
              <a:avLst/>
            </a:prstGeom>
            <a:solidFill>
              <a:srgbClr val="B3C6E7"/>
            </a:solidFill>
            <a:ln cap="flat" cmpd="sng" w="9525">
              <a:solidFill>
                <a:srgbClr val="B3C6E7"/>
              </a:solidFill>
              <a:prstDash val="solid"/>
              <a:round/>
              <a:headEnd len="med" w="med" type="none"/>
              <a:tailEnd len="med" w="med" type="none"/>
            </a:ln>
          </p:spPr>
          <p:txBody>
            <a:bodyPr anchorCtr="0" anchor="ctr" bIns="57150" lIns="57150" rIns="57150" wrap="square" tIns="57150">
              <a:noAutofit/>
            </a:bodyPr>
            <a:lstStyle/>
            <a:p>
              <a:pPr indent="0" lvl="0" marL="0" marR="0" rtl="0" algn="ctr">
                <a:lnSpc>
                  <a:spcPct val="90000"/>
                </a:lnSpc>
                <a:spcBef>
                  <a:spcPts val="0"/>
                </a:spcBef>
                <a:spcAft>
                  <a:spcPts val="0"/>
                </a:spcAft>
                <a:buClr>
                  <a:schemeClr val="dk1"/>
                </a:buClr>
                <a:buFont typeface="Calibri"/>
                <a:buNone/>
              </a:pPr>
              <a:r>
                <a:rPr b="1" i="0" lang="en-CA" sz="1800" u="none" cap="none" strike="noStrike">
                  <a:solidFill>
                    <a:schemeClr val="dk1"/>
                  </a:solidFill>
                  <a:latin typeface="Calibri"/>
                  <a:ea typeface="Calibri"/>
                  <a:cs typeface="Calibri"/>
                  <a:sym typeface="Calibri"/>
                </a:rPr>
                <a:t>Educational tools to promote multiculturalism/</a:t>
              </a:r>
              <a:br>
                <a:rPr b="1" i="0" lang="en-CA" sz="1800" u="none" cap="none" strike="noStrike">
                  <a:solidFill>
                    <a:schemeClr val="dk1"/>
                  </a:solidFill>
                  <a:latin typeface="Calibri"/>
                  <a:ea typeface="Calibri"/>
                  <a:cs typeface="Calibri"/>
                  <a:sym typeface="Calibri"/>
                </a:rPr>
              </a:br>
              <a:r>
                <a:rPr b="1" i="0" lang="en-CA" sz="1800" u="none" cap="none" strike="noStrike">
                  <a:solidFill>
                    <a:schemeClr val="dk1"/>
                  </a:solidFill>
                  <a:latin typeface="Calibri"/>
                  <a:ea typeface="Calibri"/>
                  <a:cs typeface="Calibri"/>
                  <a:sym typeface="Calibri"/>
                </a:rPr>
                <a:t>multilingualism are scarce</a:t>
              </a:r>
            </a:p>
          </p:txBody>
        </p:sp>
        <p:sp>
          <p:nvSpPr>
            <p:cNvPr id="520" name="Shape 520"/>
            <p:cNvSpPr/>
            <p:nvPr/>
          </p:nvSpPr>
          <p:spPr>
            <a:xfrm>
              <a:off x="3614737" y="2339975"/>
              <a:ext cx="3286124" cy="1971675"/>
            </a:xfrm>
            <a:prstGeom prst="rect">
              <a:avLst/>
            </a:prstGeom>
            <a:solidFill>
              <a:srgbClr val="FFD966"/>
            </a:solidFill>
            <a:ln cap="flat" cmpd="sng" w="12700">
              <a:solidFill>
                <a:schemeClr val="lt1"/>
              </a:solidFill>
              <a:prstDash val="solid"/>
              <a:miter lim="8000"/>
              <a:headEnd len="med" w="med" type="none"/>
              <a:tailEnd len="med" w="med" type="none"/>
            </a:ln>
          </p:spPr>
          <p:txBody>
            <a:bodyPr anchorCtr="0" anchor="ctr" bIns="68575" lIns="68575" rIns="68575" wrap="square" tIns="6857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21" name="Shape 521"/>
            <p:cNvSpPr txBox="1"/>
            <p:nvPr/>
          </p:nvSpPr>
          <p:spPr>
            <a:xfrm>
              <a:off x="3614725" y="2186137"/>
              <a:ext cx="3286199" cy="2125499"/>
            </a:xfrm>
            <a:prstGeom prst="rect">
              <a:avLst/>
            </a:prstGeom>
            <a:solidFill>
              <a:srgbClr val="B3C6E7"/>
            </a:solidFill>
            <a:ln cap="flat" cmpd="sng" w="9525">
              <a:solidFill>
                <a:srgbClr val="B3C6E7"/>
              </a:solidFill>
              <a:prstDash val="solid"/>
              <a:round/>
              <a:headEnd len="med" w="med" type="none"/>
              <a:tailEnd len="med" w="med" type="none"/>
            </a:ln>
          </p:spPr>
          <p:txBody>
            <a:bodyPr anchorCtr="0" anchor="ctr" bIns="57150" lIns="57150" rIns="57150" wrap="square" tIns="57150">
              <a:noAutofit/>
            </a:bodyPr>
            <a:lstStyle/>
            <a:p>
              <a:pPr indent="0" lvl="0" marL="0" marR="0" rtl="0" algn="ctr">
                <a:lnSpc>
                  <a:spcPct val="90000"/>
                </a:lnSpc>
                <a:spcBef>
                  <a:spcPts val="0"/>
                </a:spcBef>
                <a:spcAft>
                  <a:spcPts val="0"/>
                </a:spcAft>
                <a:buClr>
                  <a:schemeClr val="dk1"/>
                </a:buClr>
                <a:buFont typeface="Calibri"/>
                <a:buNone/>
              </a:pPr>
              <a:r>
                <a:rPr b="1" i="0" lang="en-CA" sz="1800" u="none" cap="none" strike="noStrike">
                  <a:solidFill>
                    <a:schemeClr val="dk1"/>
                  </a:solidFill>
                  <a:latin typeface="Calibri"/>
                  <a:ea typeface="Calibri"/>
                  <a:cs typeface="Calibri"/>
                  <a:sym typeface="Calibri"/>
                </a:rPr>
                <a:t>Disconnect between educational policies and educational practices</a:t>
              </a:r>
            </a:p>
          </p:txBody>
        </p:sp>
        <p:sp>
          <p:nvSpPr>
            <p:cNvPr id="522" name="Shape 522"/>
            <p:cNvSpPr/>
            <p:nvPr/>
          </p:nvSpPr>
          <p:spPr>
            <a:xfrm>
              <a:off x="7229475" y="2339975"/>
              <a:ext cx="3286124" cy="1971675"/>
            </a:xfrm>
            <a:prstGeom prst="rect">
              <a:avLst/>
            </a:prstGeom>
            <a:solidFill>
              <a:srgbClr val="FFD966"/>
            </a:solidFill>
            <a:ln cap="flat" cmpd="sng" w="12700">
              <a:solidFill>
                <a:schemeClr val="lt1"/>
              </a:solidFill>
              <a:prstDash val="solid"/>
              <a:miter lim="8000"/>
              <a:headEnd len="med" w="med" type="none"/>
              <a:tailEnd len="med" w="med" type="none"/>
            </a:ln>
          </p:spPr>
          <p:txBody>
            <a:bodyPr anchorCtr="0" anchor="ctr" bIns="68575" lIns="68575" rIns="68575" wrap="square" tIns="6857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23" name="Shape 523"/>
            <p:cNvSpPr txBox="1"/>
            <p:nvPr/>
          </p:nvSpPr>
          <p:spPr>
            <a:xfrm>
              <a:off x="7229459" y="2165438"/>
              <a:ext cx="3286200" cy="2146200"/>
            </a:xfrm>
            <a:prstGeom prst="rect">
              <a:avLst/>
            </a:prstGeom>
            <a:solidFill>
              <a:srgbClr val="F4B081"/>
            </a:solidFill>
            <a:ln>
              <a:noFill/>
            </a:ln>
          </p:spPr>
          <p:txBody>
            <a:bodyPr anchorCtr="0" anchor="ctr" bIns="68575" lIns="68575" rIns="68575" wrap="square" tIns="68575">
              <a:noAutofit/>
            </a:bodyPr>
            <a:lstStyle/>
            <a:p>
              <a:pPr indent="0" lvl="0" marL="0" marR="0" rtl="0" algn="ctr">
                <a:lnSpc>
                  <a:spcPct val="90000"/>
                </a:lnSpc>
                <a:spcBef>
                  <a:spcPts val="0"/>
                </a:spcBef>
                <a:spcAft>
                  <a:spcPts val="0"/>
                </a:spcAft>
                <a:buClr>
                  <a:schemeClr val="dk1"/>
                </a:buClr>
                <a:buFont typeface="Calibri"/>
                <a:buNone/>
              </a:pPr>
              <a:r>
                <a:rPr b="1" i="0" lang="en-CA" sz="1800" u="none" cap="none" strike="noStrike">
                  <a:solidFill>
                    <a:schemeClr val="dk1"/>
                  </a:solidFill>
                  <a:latin typeface="Calibri"/>
                  <a:ea typeface="Calibri"/>
                  <a:cs typeface="Calibri"/>
                  <a:sym typeface="Calibri"/>
                </a:rPr>
                <a:t>Ideological and pedagogical change is needed  </a:t>
              </a:r>
            </a:p>
          </p:txBody>
        </p:sp>
      </p:gr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2" name="Shape 1112"/>
        <p:cNvGrpSpPr/>
        <p:nvPr/>
      </p:nvGrpSpPr>
      <p:grpSpPr>
        <a:xfrm>
          <a:off x="0" y="0"/>
          <a:ext cx="0" cy="0"/>
          <a:chOff x="0" y="0"/>
          <a:chExt cx="0" cy="0"/>
        </a:xfrm>
      </p:grpSpPr>
      <p:sp>
        <p:nvSpPr>
          <p:cNvPr id="1113" name="Shape 1113"/>
          <p:cNvSpPr txBox="1"/>
          <p:nvPr>
            <p:ph type="title"/>
          </p:nvPr>
        </p:nvSpPr>
        <p:spPr>
          <a:xfrm>
            <a:off x="628650" y="209671"/>
            <a:ext cx="7886700" cy="663600"/>
          </a:xfrm>
          <a:prstGeom prst="rect">
            <a:avLst/>
          </a:prstGeom>
        </p:spPr>
        <p:txBody>
          <a:bodyPr anchorCtr="0" anchor="ctr" bIns="91425" lIns="91425" rIns="91425" wrap="square" tIns="91425">
            <a:noAutofit/>
          </a:bodyPr>
          <a:lstStyle/>
          <a:p>
            <a:pPr indent="0" lvl="0" marL="0" rtl="0">
              <a:spcBef>
                <a:spcPts val="0"/>
              </a:spcBef>
              <a:buNone/>
            </a:pPr>
            <a:r>
              <a:rPr lang="en-CA"/>
              <a:t>Gap in relevant online </a:t>
            </a:r>
            <a:r>
              <a:rPr lang="en-CA"/>
              <a:t>plurilingual</a:t>
            </a:r>
            <a:r>
              <a:rPr lang="en-CA"/>
              <a:t> tools </a:t>
            </a:r>
          </a:p>
        </p:txBody>
      </p:sp>
      <p:sp>
        <p:nvSpPr>
          <p:cNvPr id="1114" name="Shape 1114"/>
          <p:cNvSpPr txBox="1"/>
          <p:nvPr>
            <p:ph idx="1" type="body"/>
          </p:nvPr>
        </p:nvSpPr>
        <p:spPr>
          <a:xfrm>
            <a:off x="628650" y="940051"/>
            <a:ext cx="7886700" cy="4030800"/>
          </a:xfrm>
          <a:prstGeom prst="rect">
            <a:avLst/>
          </a:prstGeom>
        </p:spPr>
        <p:txBody>
          <a:bodyPr anchorCtr="0" anchor="t" bIns="91425" lIns="91425" rIns="91425" wrap="square" tIns="91425">
            <a:noAutofit/>
          </a:bodyPr>
          <a:lstStyle/>
          <a:p>
            <a:pPr indent="0" lvl="0" marL="0" rtl="0">
              <a:spcBef>
                <a:spcPts val="0"/>
              </a:spcBef>
              <a:buNone/>
            </a:pPr>
            <a:r>
              <a:rPr b="1" lang="en-CA"/>
              <a:t>Difficulties</a:t>
            </a:r>
          </a:p>
          <a:p>
            <a:pPr indent="-361950" lvl="0" marL="457200" rtl="0">
              <a:spcBef>
                <a:spcPts val="0"/>
              </a:spcBef>
              <a:buSzPts val="2100"/>
              <a:buChar char="•"/>
            </a:pPr>
            <a:r>
              <a:rPr lang="en-CA"/>
              <a:t>Existing </a:t>
            </a:r>
            <a:r>
              <a:rPr lang="en-CA"/>
              <a:t>software </a:t>
            </a:r>
            <a:r>
              <a:rPr lang="en-CA"/>
              <a:t>designed for e-portfolios required huge amounts of further development, especially concerning the user interface</a:t>
            </a:r>
          </a:p>
          <a:p>
            <a:pPr indent="-361950" lvl="0" marL="457200" rtl="0">
              <a:spcBef>
                <a:spcPts val="0"/>
              </a:spcBef>
              <a:buSzPts val="2100"/>
              <a:buChar char="•"/>
            </a:pPr>
            <a:r>
              <a:rPr lang="en-CA"/>
              <a:t>Most of components have to be developed by ourselves</a:t>
            </a:r>
          </a:p>
          <a:p>
            <a:pPr indent="-361950" lvl="0" marL="457200" rtl="0">
              <a:spcBef>
                <a:spcPts val="0"/>
              </a:spcBef>
              <a:buSzPts val="2100"/>
              <a:buChar char="•"/>
            </a:pPr>
            <a:r>
              <a:rPr lang="en-CA"/>
              <a:t>Not necessarily designed for plurilingual purposes; therefore, </a:t>
            </a:r>
          </a:p>
          <a:p>
            <a:pPr indent="0" lvl="0" marL="0" rtl="0">
              <a:spcBef>
                <a:spcPts val="0"/>
              </a:spcBef>
              <a:buNone/>
            </a:pPr>
            <a:r>
              <a:rPr b="1" lang="en-CA"/>
              <a:t>Solutions</a:t>
            </a:r>
          </a:p>
          <a:p>
            <a:pPr indent="-361950" lvl="0" marL="457200" rtl="0">
              <a:spcBef>
                <a:spcPts val="0"/>
              </a:spcBef>
              <a:buSzPts val="2100"/>
              <a:buChar char="•"/>
            </a:pPr>
            <a:r>
              <a:rPr lang="en-CA"/>
              <a:t>Made the decision to create our own plurilingual portfolio platform that supports the LINCDIRE pedagogical framework and project goals</a:t>
            </a:r>
          </a:p>
          <a:p>
            <a:pPr indent="-361950" lvl="0" marL="457200" rtl="0">
              <a:spcBef>
                <a:spcPts val="0"/>
              </a:spcBef>
              <a:buSzPts val="2100"/>
              <a:buChar char="•"/>
            </a:pPr>
            <a:r>
              <a:rPr lang="en-CA"/>
              <a:t>Better to design from scratch </a:t>
            </a:r>
          </a:p>
          <a:p>
            <a:pPr indent="0" lvl="0" marL="0" rtl="0">
              <a:spcBef>
                <a:spcPts val="0"/>
              </a:spcBef>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8" name="Shape 1118"/>
        <p:cNvGrpSpPr/>
        <p:nvPr/>
      </p:nvGrpSpPr>
      <p:grpSpPr>
        <a:xfrm>
          <a:off x="0" y="0"/>
          <a:ext cx="0" cy="0"/>
          <a:chOff x="0" y="0"/>
          <a:chExt cx="0" cy="0"/>
        </a:xfrm>
      </p:grpSpPr>
      <p:sp>
        <p:nvSpPr>
          <p:cNvPr id="1119" name="Shape 1119"/>
          <p:cNvSpPr txBox="1"/>
          <p:nvPr>
            <p:ph type="ctrTitle"/>
          </p:nvPr>
        </p:nvSpPr>
        <p:spPr>
          <a:xfrm>
            <a:off x="1143000" y="841775"/>
            <a:ext cx="6858000" cy="1241700"/>
          </a:xfrm>
          <a:prstGeom prst="rect">
            <a:avLst/>
          </a:prstGeom>
        </p:spPr>
        <p:txBody>
          <a:bodyPr anchorCtr="0" anchor="b" bIns="91425" lIns="91425" rIns="91425" wrap="square" tIns="91425">
            <a:noAutofit/>
          </a:bodyPr>
          <a:lstStyle/>
          <a:p>
            <a:pPr indent="0" lvl="0" marL="0" rtl="0">
              <a:spcBef>
                <a:spcPts val="0"/>
              </a:spcBef>
              <a:buNone/>
            </a:pPr>
            <a:r>
              <a:rPr lang="en-CA"/>
              <a:t>Unique Features of LITE</a:t>
            </a:r>
          </a:p>
        </p:txBody>
      </p:sp>
      <p:sp>
        <p:nvSpPr>
          <p:cNvPr id="1120" name="Shape 1120"/>
          <p:cNvSpPr txBox="1"/>
          <p:nvPr>
            <p:ph idx="1" type="subTitle"/>
          </p:nvPr>
        </p:nvSpPr>
        <p:spPr>
          <a:xfrm>
            <a:off x="1837850" y="2083475"/>
            <a:ext cx="5501100" cy="2385600"/>
          </a:xfrm>
          <a:prstGeom prst="rect">
            <a:avLst/>
          </a:prstGeom>
        </p:spPr>
        <p:txBody>
          <a:bodyPr anchorCtr="0" anchor="t" bIns="91425" lIns="91425" rIns="91425" wrap="square" tIns="91425">
            <a:noAutofit/>
          </a:bodyPr>
          <a:lstStyle/>
          <a:p>
            <a:pPr indent="-381000" lvl="0" marL="457200" rtl="0" algn="l">
              <a:spcBef>
                <a:spcPts val="0"/>
              </a:spcBef>
              <a:spcAft>
                <a:spcPts val="0"/>
              </a:spcAft>
              <a:buSzPts val="2400"/>
              <a:buAutoNum type="arabicPeriod"/>
            </a:pPr>
            <a:r>
              <a:rPr lang="en-CA" sz="2400"/>
              <a:t>My Plurilingual Journey</a:t>
            </a:r>
          </a:p>
          <a:p>
            <a:pPr indent="-381000" lvl="0" marL="457200" rtl="0" algn="l">
              <a:spcBef>
                <a:spcPts val="0"/>
              </a:spcBef>
              <a:spcAft>
                <a:spcPts val="0"/>
              </a:spcAft>
              <a:buSzPts val="2400"/>
              <a:buAutoNum type="arabicPeriod"/>
            </a:pPr>
            <a:r>
              <a:rPr lang="en-CA" sz="2400"/>
              <a:t>My Tasks</a:t>
            </a:r>
          </a:p>
          <a:p>
            <a:pPr indent="-381000" lvl="0" marL="457200" rtl="0" algn="l">
              <a:spcBef>
                <a:spcPts val="0"/>
              </a:spcBef>
              <a:spcAft>
                <a:spcPts val="0"/>
              </a:spcAft>
              <a:buSzPts val="2400"/>
              <a:buAutoNum type="arabicPeriod"/>
            </a:pPr>
            <a:r>
              <a:rPr lang="en-CA" sz="2400"/>
              <a:t>Medicine Wheel Reflections</a:t>
            </a:r>
          </a:p>
          <a:p>
            <a:pPr indent="-381000" lvl="0" marL="457200" rtl="0" algn="l">
              <a:spcBef>
                <a:spcPts val="0"/>
              </a:spcBef>
              <a:buSzPts val="2400"/>
              <a:buAutoNum type="arabicPeriod"/>
            </a:pPr>
            <a:r>
              <a:rPr lang="en-CA" sz="2400"/>
              <a:t>Radar Chart (Future Development)</a:t>
            </a:r>
          </a:p>
          <a:p>
            <a:pPr indent="0" lvl="0" marL="177800" rtl="0">
              <a:spcBef>
                <a:spcPts val="0"/>
              </a:spcBef>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4" name="Shape 1124"/>
        <p:cNvGrpSpPr/>
        <p:nvPr/>
      </p:nvGrpSpPr>
      <p:grpSpPr>
        <a:xfrm>
          <a:off x="0" y="0"/>
          <a:ext cx="0" cy="0"/>
          <a:chOff x="0" y="0"/>
          <a:chExt cx="0" cy="0"/>
        </a:xfrm>
      </p:grpSpPr>
      <p:sp>
        <p:nvSpPr>
          <p:cNvPr id="1125" name="Shape 1125"/>
          <p:cNvSpPr txBox="1"/>
          <p:nvPr>
            <p:ph type="title"/>
          </p:nvPr>
        </p:nvSpPr>
        <p:spPr>
          <a:xfrm>
            <a:off x="345200" y="163249"/>
            <a:ext cx="7886700" cy="545100"/>
          </a:xfrm>
          <a:prstGeom prst="rect">
            <a:avLst/>
          </a:prstGeom>
        </p:spPr>
        <p:txBody>
          <a:bodyPr anchorCtr="0" anchor="ctr" bIns="91425" lIns="91425" rIns="91425" wrap="square" tIns="91425">
            <a:noAutofit/>
          </a:bodyPr>
          <a:lstStyle/>
          <a:p>
            <a:pPr indent="0" lvl="0" marL="0" rtl="0">
              <a:spcBef>
                <a:spcPts val="0"/>
              </a:spcBef>
              <a:buNone/>
            </a:pPr>
            <a:r>
              <a:rPr lang="en-CA"/>
              <a:t>My Plurilingual Journey</a:t>
            </a:r>
          </a:p>
        </p:txBody>
      </p:sp>
      <p:pic>
        <p:nvPicPr>
          <p:cNvPr id="1126" name="Shape 1126"/>
          <p:cNvPicPr preferRelativeResize="0"/>
          <p:nvPr/>
        </p:nvPicPr>
        <p:blipFill rotWithShape="1">
          <a:blip r:embed="rId3">
            <a:alphaModFix/>
          </a:blip>
          <a:srcRect b="6919" l="27782" r="29711" t="22398"/>
          <a:stretch/>
        </p:blipFill>
        <p:spPr>
          <a:xfrm>
            <a:off x="345200" y="759450"/>
            <a:ext cx="4047595" cy="4211451"/>
          </a:xfrm>
          <a:prstGeom prst="rect">
            <a:avLst/>
          </a:prstGeom>
          <a:noFill/>
          <a:ln>
            <a:noFill/>
          </a:ln>
        </p:spPr>
      </p:pic>
      <p:pic>
        <p:nvPicPr>
          <p:cNvPr id="1127" name="Shape 1127"/>
          <p:cNvPicPr preferRelativeResize="0"/>
          <p:nvPr/>
        </p:nvPicPr>
        <p:blipFill rotWithShape="1">
          <a:blip r:embed="rId4">
            <a:alphaModFix/>
          </a:blip>
          <a:srcRect b="23602" l="30751" r="32727" t="16080"/>
          <a:stretch/>
        </p:blipFill>
        <p:spPr>
          <a:xfrm>
            <a:off x="4743530" y="773725"/>
            <a:ext cx="4047595" cy="4182887"/>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1" name="Shape 1131"/>
        <p:cNvGrpSpPr/>
        <p:nvPr/>
      </p:nvGrpSpPr>
      <p:grpSpPr>
        <a:xfrm>
          <a:off x="0" y="0"/>
          <a:ext cx="0" cy="0"/>
          <a:chOff x="0" y="0"/>
          <a:chExt cx="0" cy="0"/>
        </a:xfrm>
      </p:grpSpPr>
      <p:pic>
        <p:nvPicPr>
          <p:cNvPr id="1132" name="Shape 1132"/>
          <p:cNvPicPr preferRelativeResize="0"/>
          <p:nvPr/>
        </p:nvPicPr>
        <p:blipFill rotWithShape="1">
          <a:blip r:embed="rId3">
            <a:alphaModFix/>
          </a:blip>
          <a:srcRect b="0" l="0" r="0" t="0"/>
          <a:stretch/>
        </p:blipFill>
        <p:spPr>
          <a:xfrm>
            <a:off x="2439525" y="3305675"/>
            <a:ext cx="2363400" cy="1735500"/>
          </a:xfrm>
          <a:prstGeom prst="rect">
            <a:avLst/>
          </a:prstGeom>
          <a:noFill/>
          <a:ln cap="flat" cmpd="sng" w="9525">
            <a:solidFill>
              <a:srgbClr val="666666"/>
            </a:solidFill>
            <a:prstDash val="solid"/>
            <a:round/>
            <a:headEnd len="med" w="med" type="none"/>
            <a:tailEnd len="med" w="med" type="none"/>
          </a:ln>
        </p:spPr>
      </p:pic>
      <p:sp>
        <p:nvSpPr>
          <p:cNvPr id="1133" name="Shape 1133"/>
          <p:cNvSpPr txBox="1"/>
          <p:nvPr>
            <p:ph idx="12" type="sldNum"/>
          </p:nvPr>
        </p:nvSpPr>
        <p:spPr>
          <a:xfrm>
            <a:off x="6457953" y="4767263"/>
            <a:ext cx="2057400" cy="273900"/>
          </a:xfrm>
          <a:prstGeom prst="rect">
            <a:avLst/>
          </a:prstGeom>
          <a:noFill/>
          <a:ln>
            <a:noFill/>
          </a:ln>
        </p:spPr>
        <p:txBody>
          <a:bodyPr anchorCtr="0" anchor="ctr" bIns="34275" lIns="68575" rIns="68575" wrap="square" tIns="34275">
            <a:noAutofit/>
          </a:bodyPr>
          <a:lstStyle/>
          <a:p>
            <a:pPr indent="0" lvl="0" marL="0" marR="0" rtl="0" algn="l">
              <a:lnSpc>
                <a:spcPct val="100000"/>
              </a:lnSpc>
              <a:spcBef>
                <a:spcPts val="0"/>
              </a:spcBef>
              <a:spcAft>
                <a:spcPts val="0"/>
              </a:spcAft>
              <a:buClr>
                <a:srgbClr val="888888"/>
              </a:buClr>
              <a:buFont typeface="Calibri"/>
              <a:buNone/>
            </a:pPr>
            <a:fld id="{00000000-1234-1234-1234-123412341234}" type="slidenum">
              <a:rPr b="0" i="0" lang="en-CA" sz="1100" u="none" cap="none" strike="noStrike">
                <a:solidFill>
                  <a:srgbClr val="888888"/>
                </a:solidFill>
                <a:latin typeface="Calibri"/>
                <a:ea typeface="Calibri"/>
                <a:cs typeface="Calibri"/>
                <a:sym typeface="Calibri"/>
              </a:rPr>
              <a:t>‹#›</a:t>
            </a:fld>
          </a:p>
        </p:txBody>
      </p:sp>
      <p:sp>
        <p:nvSpPr>
          <p:cNvPr id="1134" name="Shape 1134"/>
          <p:cNvSpPr txBox="1"/>
          <p:nvPr/>
        </p:nvSpPr>
        <p:spPr>
          <a:xfrm>
            <a:off x="360303" y="1616500"/>
            <a:ext cx="1978200" cy="556500"/>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Calibri"/>
              <a:ea typeface="Calibri"/>
              <a:cs typeface="Calibri"/>
              <a:sym typeface="Calibri"/>
            </a:endParaRPr>
          </a:p>
        </p:txBody>
      </p:sp>
      <p:pic>
        <p:nvPicPr>
          <p:cNvPr id="1135" name="Shape 1135"/>
          <p:cNvPicPr preferRelativeResize="0"/>
          <p:nvPr/>
        </p:nvPicPr>
        <p:blipFill rotWithShape="1">
          <a:blip r:embed="rId4">
            <a:alphaModFix/>
          </a:blip>
          <a:srcRect b="0" l="0" r="0" t="0"/>
          <a:stretch/>
        </p:blipFill>
        <p:spPr>
          <a:xfrm>
            <a:off x="300525" y="736875"/>
            <a:ext cx="4502400" cy="2404500"/>
          </a:xfrm>
          <a:prstGeom prst="rect">
            <a:avLst/>
          </a:prstGeom>
          <a:noFill/>
          <a:ln cap="flat" cmpd="sng" w="9525">
            <a:solidFill>
              <a:srgbClr val="666666"/>
            </a:solidFill>
            <a:prstDash val="solid"/>
            <a:round/>
            <a:headEnd len="med" w="med" type="none"/>
            <a:tailEnd len="med" w="med" type="none"/>
          </a:ln>
        </p:spPr>
      </p:pic>
      <p:pic>
        <p:nvPicPr>
          <p:cNvPr id="1136" name="Shape 1136"/>
          <p:cNvPicPr preferRelativeResize="0"/>
          <p:nvPr/>
        </p:nvPicPr>
        <p:blipFill rotWithShape="1">
          <a:blip r:embed="rId5">
            <a:alphaModFix/>
          </a:blip>
          <a:srcRect b="0" l="0" r="0" t="0"/>
          <a:stretch/>
        </p:blipFill>
        <p:spPr>
          <a:xfrm>
            <a:off x="300525" y="3305675"/>
            <a:ext cx="1978200" cy="1735500"/>
          </a:xfrm>
          <a:prstGeom prst="rect">
            <a:avLst/>
          </a:prstGeom>
          <a:noFill/>
          <a:ln cap="flat" cmpd="sng" w="9525">
            <a:solidFill>
              <a:srgbClr val="666666"/>
            </a:solidFill>
            <a:prstDash val="solid"/>
            <a:round/>
            <a:headEnd len="med" w="med" type="none"/>
            <a:tailEnd len="med" w="med" type="none"/>
          </a:ln>
        </p:spPr>
      </p:pic>
      <p:sp>
        <p:nvSpPr>
          <p:cNvPr id="1137" name="Shape 1137"/>
          <p:cNvSpPr txBox="1"/>
          <p:nvPr>
            <p:ph type="title"/>
          </p:nvPr>
        </p:nvSpPr>
        <p:spPr>
          <a:xfrm>
            <a:off x="300525" y="128300"/>
            <a:ext cx="4502400" cy="444300"/>
          </a:xfrm>
          <a:prstGeom prst="rect">
            <a:avLst/>
          </a:prstGeom>
        </p:spPr>
        <p:txBody>
          <a:bodyPr anchorCtr="0" anchor="ctr" bIns="91425" lIns="91425" rIns="91425" wrap="square" tIns="91425">
            <a:noAutofit/>
          </a:bodyPr>
          <a:lstStyle/>
          <a:p>
            <a:pPr indent="0" lvl="0" marL="0" rtl="0">
              <a:spcBef>
                <a:spcPts val="0"/>
              </a:spcBef>
              <a:buNone/>
            </a:pPr>
            <a:r>
              <a:rPr lang="en-CA"/>
              <a:t>My Tasks</a:t>
            </a:r>
          </a:p>
        </p:txBody>
      </p:sp>
      <p:sp>
        <p:nvSpPr>
          <p:cNvPr id="1138" name="Shape 1138"/>
          <p:cNvSpPr txBox="1"/>
          <p:nvPr/>
        </p:nvSpPr>
        <p:spPr>
          <a:xfrm>
            <a:off x="5085950" y="736925"/>
            <a:ext cx="3728100" cy="4257000"/>
          </a:xfrm>
          <a:prstGeom prst="rect">
            <a:avLst/>
          </a:prstGeom>
          <a:noFill/>
          <a:ln>
            <a:noFill/>
          </a:ln>
        </p:spPr>
        <p:txBody>
          <a:bodyPr anchorCtr="0" anchor="ctr" bIns="91425" lIns="91425" rIns="91425" wrap="square" tIns="91425">
            <a:noAutofit/>
          </a:bodyPr>
          <a:lstStyle/>
          <a:p>
            <a:pPr indent="0" lvl="0" marL="0" rtl="0">
              <a:spcBef>
                <a:spcPts val="0"/>
              </a:spcBef>
              <a:buNone/>
            </a:pPr>
            <a:r>
              <a:rPr b="1" lang="en-CA" sz="1800">
                <a:solidFill>
                  <a:schemeClr val="dk1"/>
                </a:solidFill>
              </a:rPr>
              <a:t>Tasks </a:t>
            </a:r>
            <a:r>
              <a:rPr lang="en-CA" sz="1800">
                <a:solidFill>
                  <a:schemeClr val="dk1"/>
                </a:solidFill>
              </a:rPr>
              <a:t>(Online or In-Class)</a:t>
            </a:r>
          </a:p>
          <a:p>
            <a:pPr indent="0" lvl="0" marL="0" rtl="0">
              <a:spcBef>
                <a:spcPts val="0"/>
              </a:spcBef>
              <a:buNone/>
            </a:pPr>
            <a:r>
              <a:t/>
            </a:r>
            <a:endParaRPr sz="1800">
              <a:solidFill>
                <a:schemeClr val="dk1"/>
              </a:solidFill>
            </a:endParaRPr>
          </a:p>
          <a:p>
            <a:pPr indent="-342900" lvl="0" marL="457200" rtl="0">
              <a:spcBef>
                <a:spcPts val="0"/>
              </a:spcBef>
              <a:spcAft>
                <a:spcPts val="0"/>
              </a:spcAft>
              <a:buClr>
                <a:schemeClr val="dk1"/>
              </a:buClr>
              <a:buSzPts val="1800"/>
              <a:buChar char="●"/>
            </a:pPr>
            <a:r>
              <a:rPr lang="en-CA" sz="1800">
                <a:solidFill>
                  <a:schemeClr val="dk1"/>
                </a:solidFill>
              </a:rPr>
              <a:t>Immediately after each task, students will complete a short ‘Can Do’ quiz, based on Can Do statements from the CEFR</a:t>
            </a:r>
          </a:p>
          <a:p>
            <a:pPr indent="-342900" lvl="0" marL="457200" rtl="0">
              <a:spcBef>
                <a:spcPts val="0"/>
              </a:spcBef>
              <a:spcAft>
                <a:spcPts val="0"/>
              </a:spcAft>
              <a:buClr>
                <a:schemeClr val="dk1"/>
              </a:buClr>
              <a:buSzPts val="1800"/>
              <a:buChar char="●"/>
            </a:pPr>
            <a:r>
              <a:rPr lang="en-CA" sz="1800">
                <a:solidFill>
                  <a:schemeClr val="dk1"/>
                </a:solidFill>
              </a:rPr>
              <a:t>Then travel to the Do a Reflections Page to complete a reflection  </a:t>
            </a:r>
          </a:p>
          <a:p>
            <a:pPr indent="-342900" lvl="0" marL="457200" rtl="0">
              <a:spcBef>
                <a:spcPts val="0"/>
              </a:spcBef>
              <a:spcAft>
                <a:spcPts val="0"/>
              </a:spcAft>
              <a:buClr>
                <a:schemeClr val="dk1"/>
              </a:buClr>
              <a:buSzPts val="1800"/>
              <a:buChar char="●"/>
            </a:pPr>
            <a:r>
              <a:rPr lang="en-CA" sz="1800">
                <a:solidFill>
                  <a:schemeClr val="dk1"/>
                </a:solidFill>
              </a:rPr>
              <a:t>Students may also choose to post the work they completed for a task and share</a:t>
            </a:r>
          </a:p>
          <a:p>
            <a:pPr indent="-342900" lvl="0" marL="457200" rtl="0">
              <a:spcBef>
                <a:spcPts val="0"/>
              </a:spcBef>
              <a:buClr>
                <a:schemeClr val="dk1"/>
              </a:buClr>
              <a:buSzPts val="1800"/>
              <a:buChar char="●"/>
            </a:pPr>
            <a:r>
              <a:rPr lang="en-CA" sz="1800">
                <a:solidFill>
                  <a:schemeClr val="dk1"/>
                </a:solidFill>
              </a:rPr>
              <a:t>there is an option to also highlight this work in the ‘My Best Work’ page</a:t>
            </a:r>
          </a:p>
          <a:p>
            <a:pPr indent="0" lvl="0" marL="0" rtl="0">
              <a:spcBef>
                <a:spcPts val="0"/>
              </a:spcBef>
              <a:buNone/>
            </a:pPr>
            <a:r>
              <a:t/>
            </a:r>
            <a:endParaRPr sz="1100">
              <a:solidFill>
                <a:schemeClr val="dk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2" name="Shape 1142"/>
        <p:cNvGrpSpPr/>
        <p:nvPr/>
      </p:nvGrpSpPr>
      <p:grpSpPr>
        <a:xfrm>
          <a:off x="0" y="0"/>
          <a:ext cx="0" cy="0"/>
          <a:chOff x="0" y="0"/>
          <a:chExt cx="0" cy="0"/>
        </a:xfrm>
      </p:grpSpPr>
      <p:sp>
        <p:nvSpPr>
          <p:cNvPr id="1143" name="Shape 1143"/>
          <p:cNvSpPr txBox="1"/>
          <p:nvPr>
            <p:ph type="title"/>
          </p:nvPr>
        </p:nvSpPr>
        <p:spPr>
          <a:xfrm>
            <a:off x="628650" y="273846"/>
            <a:ext cx="7886700" cy="665700"/>
          </a:xfrm>
          <a:prstGeom prst="rect">
            <a:avLst/>
          </a:prstGeom>
        </p:spPr>
        <p:txBody>
          <a:bodyPr anchorCtr="0" anchor="ctr" bIns="91425" lIns="91425" rIns="91425" wrap="square" tIns="91425">
            <a:noAutofit/>
          </a:bodyPr>
          <a:lstStyle/>
          <a:p>
            <a:pPr indent="0" lvl="0" marL="0">
              <a:spcBef>
                <a:spcPts val="0"/>
              </a:spcBef>
              <a:buNone/>
            </a:pPr>
            <a:r>
              <a:rPr lang="en-CA"/>
              <a:t>Medicine Wheel Reflections</a:t>
            </a:r>
          </a:p>
        </p:txBody>
      </p:sp>
      <p:pic>
        <p:nvPicPr>
          <p:cNvPr id="1144" name="Shape 1144"/>
          <p:cNvPicPr preferRelativeResize="0"/>
          <p:nvPr/>
        </p:nvPicPr>
        <p:blipFill rotWithShape="1">
          <a:blip r:embed="rId3">
            <a:alphaModFix/>
          </a:blip>
          <a:srcRect b="12066" l="51659" r="17667" t="21743"/>
          <a:stretch/>
        </p:blipFill>
        <p:spPr>
          <a:xfrm>
            <a:off x="5731550" y="1147000"/>
            <a:ext cx="3046501" cy="3590200"/>
          </a:xfrm>
          <a:prstGeom prst="rect">
            <a:avLst/>
          </a:prstGeom>
          <a:noFill/>
          <a:ln>
            <a:noFill/>
          </a:ln>
        </p:spPr>
      </p:pic>
      <p:pic>
        <p:nvPicPr>
          <p:cNvPr id="1145" name="Shape 1145"/>
          <p:cNvPicPr preferRelativeResize="0"/>
          <p:nvPr/>
        </p:nvPicPr>
        <p:blipFill rotWithShape="1">
          <a:blip r:embed="rId4">
            <a:alphaModFix/>
          </a:blip>
          <a:srcRect b="6812" l="2478" r="50212" t="0"/>
          <a:stretch/>
        </p:blipFill>
        <p:spPr>
          <a:xfrm>
            <a:off x="2577775" y="1433100"/>
            <a:ext cx="3046500" cy="3018000"/>
          </a:xfrm>
          <a:prstGeom prst="rect">
            <a:avLst/>
          </a:prstGeom>
          <a:noFill/>
          <a:ln>
            <a:noFill/>
          </a:ln>
        </p:spPr>
      </p:pic>
      <p:sp>
        <p:nvSpPr>
          <p:cNvPr id="1146" name="Shape 1146"/>
          <p:cNvSpPr/>
          <p:nvPr/>
        </p:nvSpPr>
        <p:spPr>
          <a:xfrm>
            <a:off x="414250" y="1104650"/>
            <a:ext cx="2393400" cy="959400"/>
          </a:xfrm>
          <a:prstGeom prst="wedgeRoundRectCallout">
            <a:avLst>
              <a:gd fmla="val 118045" name="adj1"/>
              <a:gd fmla="val 132035" name="adj2"/>
              <a:gd fmla="val 0" name="adj3"/>
            </a:avLst>
          </a:prstGeom>
          <a:solidFill>
            <a:srgbClr val="FF99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147" name="Shape 1147"/>
          <p:cNvSpPr txBox="1"/>
          <p:nvPr/>
        </p:nvSpPr>
        <p:spPr>
          <a:xfrm>
            <a:off x="519284" y="1104650"/>
            <a:ext cx="2247300" cy="8703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lang="en-CA">
                <a:solidFill>
                  <a:srgbClr val="FFFFFF"/>
                </a:solidFill>
                <a:latin typeface="Times New Roman"/>
                <a:ea typeface="Times New Roman"/>
                <a:cs typeface="Times New Roman"/>
                <a:sym typeface="Times New Roman"/>
              </a:rPr>
              <a:t>I’ve learned something from this task that I would like to share with others. </a:t>
            </a:r>
          </a:p>
          <a:p>
            <a:pPr indent="0" lvl="0" marL="0">
              <a:spcBef>
                <a:spcPts val="0"/>
              </a:spcBef>
              <a:buNone/>
            </a:pPr>
            <a:r>
              <a:t/>
            </a:r>
            <a:endParaRPr/>
          </a:p>
        </p:txBody>
      </p:sp>
      <p:sp>
        <p:nvSpPr>
          <p:cNvPr id="1148" name="Shape 1148"/>
          <p:cNvSpPr/>
          <p:nvPr/>
        </p:nvSpPr>
        <p:spPr>
          <a:xfrm>
            <a:off x="414250" y="3576451"/>
            <a:ext cx="2393400" cy="1118400"/>
          </a:xfrm>
          <a:prstGeom prst="wedgeRoundRectCallout">
            <a:avLst>
              <a:gd fmla="val 89903" name="adj1"/>
              <a:gd fmla="val 597" name="adj2"/>
              <a:gd fmla="val 0" name="adj3"/>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149" name="Shape 1149"/>
          <p:cNvSpPr txBox="1"/>
          <p:nvPr/>
        </p:nvSpPr>
        <p:spPr>
          <a:xfrm>
            <a:off x="519284" y="3576446"/>
            <a:ext cx="2247300" cy="870300"/>
          </a:xfrm>
          <a:prstGeom prst="rect">
            <a:avLst/>
          </a:prstGeom>
          <a:noFill/>
          <a:ln>
            <a:noFill/>
          </a:ln>
        </p:spPr>
        <p:txBody>
          <a:bodyPr anchorCtr="0" anchor="t" bIns="91425" lIns="91425" rIns="91425" wrap="square" tIns="91425">
            <a:noAutofit/>
          </a:bodyPr>
          <a:lstStyle/>
          <a:p>
            <a:pPr indent="-69850" lvl="0" marL="0" rtl="0">
              <a:lnSpc>
                <a:spcPct val="115000"/>
              </a:lnSpc>
              <a:spcBef>
                <a:spcPts val="0"/>
              </a:spcBef>
              <a:buClr>
                <a:schemeClr val="dk1"/>
              </a:buClr>
              <a:buSzPts val="1100"/>
              <a:buFont typeface="Arial"/>
              <a:buNone/>
            </a:pPr>
            <a:r>
              <a:rPr lang="en-CA">
                <a:solidFill>
                  <a:srgbClr val="FFFFFF"/>
                </a:solidFill>
                <a:latin typeface="Times New Roman"/>
                <a:ea typeface="Times New Roman"/>
                <a:cs typeface="Times New Roman"/>
                <a:sym typeface="Times New Roman"/>
              </a:rPr>
              <a:t>Sharing stories and experiences helped me and my classmates learn more about the topic.</a:t>
            </a:r>
          </a:p>
          <a:p>
            <a:pPr indent="0" lvl="0" marL="0" rtl="0">
              <a:lnSpc>
                <a:spcPct val="115000"/>
              </a:lnSpc>
              <a:spcBef>
                <a:spcPts val="0"/>
              </a:spcBef>
              <a:buNone/>
            </a:pPr>
            <a:r>
              <a:t/>
            </a:r>
            <a:endParaRPr>
              <a:solidFill>
                <a:srgbClr val="FFFFFF"/>
              </a:solidFill>
              <a:latin typeface="Times New Roman"/>
              <a:ea typeface="Times New Roman"/>
              <a:cs typeface="Times New Roman"/>
              <a:sym typeface="Times New Roman"/>
            </a:endParaRPr>
          </a:p>
          <a:p>
            <a:pPr indent="0" lvl="0" marL="0" rtl="0">
              <a:spcBef>
                <a:spcPts val="0"/>
              </a:spcBef>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3" name="Shape 1153"/>
        <p:cNvGrpSpPr/>
        <p:nvPr/>
      </p:nvGrpSpPr>
      <p:grpSpPr>
        <a:xfrm>
          <a:off x="0" y="0"/>
          <a:ext cx="0" cy="0"/>
          <a:chOff x="0" y="0"/>
          <a:chExt cx="0" cy="0"/>
        </a:xfrm>
      </p:grpSpPr>
      <p:sp>
        <p:nvSpPr>
          <p:cNvPr id="1154" name="Shape 1154"/>
          <p:cNvSpPr txBox="1"/>
          <p:nvPr>
            <p:ph type="title"/>
          </p:nvPr>
        </p:nvSpPr>
        <p:spPr>
          <a:xfrm>
            <a:off x="406625" y="165300"/>
            <a:ext cx="7886700" cy="651600"/>
          </a:xfrm>
          <a:prstGeom prst="rect">
            <a:avLst/>
          </a:prstGeom>
        </p:spPr>
        <p:txBody>
          <a:bodyPr anchorCtr="0" anchor="ctr" bIns="91425" lIns="91425" rIns="91425" wrap="square" tIns="91425">
            <a:noAutofit/>
          </a:bodyPr>
          <a:lstStyle/>
          <a:p>
            <a:pPr indent="0" lvl="0" marL="0">
              <a:spcBef>
                <a:spcPts val="0"/>
              </a:spcBef>
              <a:buNone/>
            </a:pPr>
            <a:r>
              <a:rPr lang="en-CA"/>
              <a:t>My Reflections  </a:t>
            </a:r>
          </a:p>
        </p:txBody>
      </p:sp>
      <p:sp>
        <p:nvSpPr>
          <p:cNvPr id="1155" name="Shape 1155"/>
          <p:cNvSpPr txBox="1"/>
          <p:nvPr>
            <p:ph idx="1" type="body"/>
          </p:nvPr>
        </p:nvSpPr>
        <p:spPr>
          <a:xfrm>
            <a:off x="5331550" y="974125"/>
            <a:ext cx="3102900" cy="3650100"/>
          </a:xfrm>
          <a:prstGeom prst="rect">
            <a:avLst/>
          </a:prstGeom>
        </p:spPr>
        <p:txBody>
          <a:bodyPr anchorCtr="0" anchor="t" bIns="91425" lIns="91425" rIns="91425" wrap="square" tIns="91425">
            <a:noAutofit/>
          </a:bodyPr>
          <a:lstStyle/>
          <a:p>
            <a:pPr indent="-361950" lvl="0" marL="457200" rtl="0">
              <a:spcBef>
                <a:spcPts val="0"/>
              </a:spcBef>
              <a:spcAft>
                <a:spcPts val="0"/>
              </a:spcAft>
              <a:buSzPts val="2100"/>
              <a:buChar char="•"/>
            </a:pPr>
            <a:r>
              <a:rPr lang="en-CA"/>
              <a:t>Each reflection creates a snapshot which is dated</a:t>
            </a:r>
          </a:p>
          <a:p>
            <a:pPr indent="-361950" lvl="0" marL="457200" rtl="0">
              <a:spcBef>
                <a:spcPts val="0"/>
              </a:spcBef>
              <a:spcAft>
                <a:spcPts val="0"/>
              </a:spcAft>
              <a:buSzPts val="2100"/>
              <a:buChar char="•"/>
            </a:pPr>
            <a:r>
              <a:rPr lang="en-CA"/>
              <a:t>This snapshot allows learners to reflect on their posts and see growth</a:t>
            </a:r>
          </a:p>
          <a:p>
            <a:pPr indent="-361950" lvl="0" marL="457200">
              <a:spcBef>
                <a:spcPts val="0"/>
              </a:spcBef>
              <a:buSzPts val="2100"/>
              <a:buChar char="•"/>
            </a:pPr>
            <a:r>
              <a:rPr lang="en-CA"/>
              <a:t>The radar charts act as confidence guages and present an average of their scores</a:t>
            </a:r>
          </a:p>
        </p:txBody>
      </p:sp>
      <p:pic>
        <p:nvPicPr>
          <p:cNvPr id="1156" name="Shape 1156"/>
          <p:cNvPicPr preferRelativeResize="0"/>
          <p:nvPr/>
        </p:nvPicPr>
        <p:blipFill rotWithShape="1">
          <a:blip r:embed="rId3">
            <a:alphaModFix/>
          </a:blip>
          <a:srcRect b="7166" l="0" r="4734" t="0"/>
          <a:stretch/>
        </p:blipFill>
        <p:spPr>
          <a:xfrm>
            <a:off x="406625" y="1107675"/>
            <a:ext cx="4490100" cy="35166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0" name="Shape 1160"/>
        <p:cNvGrpSpPr/>
        <p:nvPr/>
      </p:nvGrpSpPr>
      <p:grpSpPr>
        <a:xfrm>
          <a:off x="0" y="0"/>
          <a:ext cx="0" cy="0"/>
          <a:chOff x="0" y="0"/>
          <a:chExt cx="0" cy="0"/>
        </a:xfrm>
      </p:grpSpPr>
      <p:sp>
        <p:nvSpPr>
          <p:cNvPr id="1161" name="Shape 1161"/>
          <p:cNvSpPr txBox="1"/>
          <p:nvPr>
            <p:ph type="title"/>
          </p:nvPr>
        </p:nvSpPr>
        <p:spPr>
          <a:xfrm>
            <a:off x="406625" y="165300"/>
            <a:ext cx="7886700" cy="651600"/>
          </a:xfrm>
          <a:prstGeom prst="rect">
            <a:avLst/>
          </a:prstGeom>
        </p:spPr>
        <p:txBody>
          <a:bodyPr anchorCtr="0" anchor="ctr" bIns="91425" lIns="91425" rIns="91425" wrap="square" tIns="91425">
            <a:noAutofit/>
          </a:bodyPr>
          <a:lstStyle/>
          <a:p>
            <a:pPr indent="0" lvl="0" marL="0" rtl="0">
              <a:spcBef>
                <a:spcPts val="0"/>
              </a:spcBef>
              <a:buNone/>
            </a:pPr>
            <a:r>
              <a:rPr lang="en-CA"/>
              <a:t>Radar Charts (Under Development)</a:t>
            </a:r>
          </a:p>
        </p:txBody>
      </p:sp>
      <p:pic>
        <p:nvPicPr>
          <p:cNvPr id="1162" name="Shape 1162"/>
          <p:cNvPicPr preferRelativeResize="0"/>
          <p:nvPr/>
        </p:nvPicPr>
        <p:blipFill>
          <a:blip r:embed="rId3">
            <a:alphaModFix/>
          </a:blip>
          <a:stretch>
            <a:fillRect/>
          </a:stretch>
        </p:blipFill>
        <p:spPr>
          <a:xfrm>
            <a:off x="82575" y="1110475"/>
            <a:ext cx="4436700" cy="3390200"/>
          </a:xfrm>
          <a:prstGeom prst="rect">
            <a:avLst/>
          </a:prstGeom>
          <a:noFill/>
          <a:ln cap="flat" cmpd="sng" w="9525">
            <a:solidFill>
              <a:srgbClr val="999999"/>
            </a:solidFill>
            <a:prstDash val="solid"/>
            <a:round/>
            <a:headEnd len="med" w="med" type="none"/>
            <a:tailEnd len="med" w="med" type="none"/>
          </a:ln>
        </p:spPr>
      </p:pic>
      <p:pic>
        <p:nvPicPr>
          <p:cNvPr id="1163" name="Shape 1163"/>
          <p:cNvPicPr preferRelativeResize="0"/>
          <p:nvPr/>
        </p:nvPicPr>
        <p:blipFill>
          <a:blip r:embed="rId4">
            <a:alphaModFix/>
          </a:blip>
          <a:stretch>
            <a:fillRect/>
          </a:stretch>
        </p:blipFill>
        <p:spPr>
          <a:xfrm>
            <a:off x="4519275" y="1484900"/>
            <a:ext cx="4503747" cy="3390199"/>
          </a:xfrm>
          <a:prstGeom prst="rect">
            <a:avLst/>
          </a:prstGeom>
          <a:noFill/>
          <a:ln cap="flat" cmpd="sng" w="9525">
            <a:solidFill>
              <a:srgbClr val="999999"/>
            </a:solidFill>
            <a:prstDash val="solid"/>
            <a:round/>
            <a:headEnd len="med" w="med" type="none"/>
            <a:tailEnd len="med" w="med" type="none"/>
          </a:ln>
        </p:spPr>
      </p:pic>
      <p:sp>
        <p:nvSpPr>
          <p:cNvPr id="1164" name="Shape 1164"/>
          <p:cNvSpPr txBox="1"/>
          <p:nvPr/>
        </p:nvSpPr>
        <p:spPr>
          <a:xfrm>
            <a:off x="406625" y="767225"/>
            <a:ext cx="4074300" cy="182700"/>
          </a:xfrm>
          <a:prstGeom prst="rect">
            <a:avLst/>
          </a:prstGeom>
          <a:noFill/>
          <a:ln>
            <a:noFill/>
          </a:ln>
        </p:spPr>
        <p:txBody>
          <a:bodyPr anchorCtr="0" anchor="t" bIns="91425" lIns="91425" rIns="91425" wrap="square" tIns="91425">
            <a:noAutofit/>
          </a:bodyPr>
          <a:lstStyle/>
          <a:p>
            <a:pPr indent="0" lvl="0" marL="0">
              <a:spcBef>
                <a:spcPts val="0"/>
              </a:spcBef>
              <a:buNone/>
            </a:pPr>
            <a:r>
              <a:rPr lang="en-CA" u="sng"/>
              <a:t>Chart A</a:t>
            </a:r>
          </a:p>
          <a:p>
            <a:pPr indent="0" lvl="0" marL="0">
              <a:spcBef>
                <a:spcPts val="0"/>
              </a:spcBef>
              <a:buNone/>
            </a:pPr>
            <a:r>
              <a:t/>
            </a:r>
            <a:endParaRPr u="sng"/>
          </a:p>
        </p:txBody>
      </p:sp>
      <p:sp>
        <p:nvSpPr>
          <p:cNvPr id="1165" name="Shape 1165"/>
          <p:cNvSpPr txBox="1"/>
          <p:nvPr/>
        </p:nvSpPr>
        <p:spPr>
          <a:xfrm>
            <a:off x="4779075" y="1148800"/>
            <a:ext cx="2112000" cy="336000"/>
          </a:xfrm>
          <a:prstGeom prst="rect">
            <a:avLst/>
          </a:prstGeom>
          <a:noFill/>
          <a:ln>
            <a:noFill/>
          </a:ln>
        </p:spPr>
        <p:txBody>
          <a:bodyPr anchorCtr="0" anchor="t" bIns="91425" lIns="91425" rIns="91425" wrap="square" tIns="91425">
            <a:noAutofit/>
          </a:bodyPr>
          <a:lstStyle/>
          <a:p>
            <a:pPr indent="0" lvl="0" marL="0">
              <a:spcBef>
                <a:spcPts val="0"/>
              </a:spcBef>
              <a:buNone/>
            </a:pPr>
            <a:r>
              <a:rPr lang="en-CA" u="sng"/>
              <a:t>Chart B</a:t>
            </a: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9" name="Shape 1169"/>
        <p:cNvGrpSpPr/>
        <p:nvPr/>
      </p:nvGrpSpPr>
      <p:grpSpPr>
        <a:xfrm>
          <a:off x="0" y="0"/>
          <a:ext cx="0" cy="0"/>
          <a:chOff x="0" y="0"/>
          <a:chExt cx="0" cy="0"/>
        </a:xfrm>
      </p:grpSpPr>
      <p:sp>
        <p:nvSpPr>
          <p:cNvPr id="1170" name="Shape 1170"/>
          <p:cNvSpPr txBox="1"/>
          <p:nvPr>
            <p:ph type="title"/>
          </p:nvPr>
        </p:nvSpPr>
        <p:spPr>
          <a:xfrm>
            <a:off x="1455880" y="9"/>
            <a:ext cx="6367500" cy="857400"/>
          </a:xfrm>
          <a:prstGeom prst="rect">
            <a:avLst/>
          </a:prstGeom>
          <a:noFill/>
          <a:ln>
            <a:noFill/>
          </a:ln>
        </p:spPr>
        <p:txBody>
          <a:bodyPr anchorCtr="0" anchor="ctr" bIns="34275" lIns="68550" rIns="68550" wrap="square" tIns="34275">
            <a:noAutofit/>
          </a:bodyPr>
          <a:lstStyle/>
          <a:p>
            <a:pPr indent="0" lvl="0" marL="0" marR="0" rtl="0" algn="ctr">
              <a:lnSpc>
                <a:spcPct val="90000"/>
              </a:lnSpc>
              <a:spcBef>
                <a:spcPts val="0"/>
              </a:spcBef>
              <a:spcAft>
                <a:spcPts val="0"/>
              </a:spcAft>
              <a:buClr>
                <a:schemeClr val="dk1"/>
              </a:buClr>
              <a:buFont typeface="Calibri"/>
              <a:buNone/>
            </a:pPr>
            <a:r>
              <a:rPr b="1" lang="en-CA"/>
              <a:t>Implications</a:t>
            </a:r>
          </a:p>
        </p:txBody>
      </p:sp>
      <p:pic>
        <p:nvPicPr>
          <p:cNvPr id="1171" name="Shape 1171"/>
          <p:cNvPicPr preferRelativeResize="0"/>
          <p:nvPr/>
        </p:nvPicPr>
        <p:blipFill>
          <a:blip r:embed="rId3">
            <a:alphaModFix/>
          </a:blip>
          <a:stretch>
            <a:fillRect/>
          </a:stretch>
        </p:blipFill>
        <p:spPr>
          <a:xfrm>
            <a:off x="152400" y="1009809"/>
            <a:ext cx="8839200" cy="3725091"/>
          </a:xfrm>
          <a:prstGeom prst="rect">
            <a:avLst/>
          </a:prstGeom>
          <a:noFill/>
          <a:ln>
            <a:noFill/>
          </a:ln>
        </p:spPr>
      </p:pic>
    </p:spTree>
  </p:cSld>
  <p:clrMapOvr>
    <a:masterClrMapping/>
  </p:clrMapOvr>
  <p:transition spd="slow">
    <p:fade thruBlk="1"/>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5" name="Shape 1175"/>
        <p:cNvGrpSpPr/>
        <p:nvPr/>
      </p:nvGrpSpPr>
      <p:grpSpPr>
        <a:xfrm>
          <a:off x="0" y="0"/>
          <a:ext cx="0" cy="0"/>
          <a:chOff x="0" y="0"/>
          <a:chExt cx="0" cy="0"/>
        </a:xfrm>
      </p:grpSpPr>
      <p:sp>
        <p:nvSpPr>
          <p:cNvPr id="1176" name="Shape 1176"/>
          <p:cNvSpPr txBox="1"/>
          <p:nvPr>
            <p:ph type="title"/>
          </p:nvPr>
        </p:nvSpPr>
        <p:spPr>
          <a:xfrm>
            <a:off x="453991" y="191648"/>
            <a:ext cx="7886700" cy="527400"/>
          </a:xfrm>
          <a:prstGeom prst="rect">
            <a:avLst/>
          </a:prstGeom>
          <a:noFill/>
          <a:ln>
            <a:noFill/>
          </a:ln>
        </p:spPr>
        <p:txBody>
          <a:bodyPr anchorCtr="0" anchor="ctr" bIns="34275" lIns="68575" rIns="68575" wrap="square" tIns="34275">
            <a:noAutofit/>
          </a:bodyPr>
          <a:lstStyle/>
          <a:p>
            <a:pPr indent="0" lvl="0" marL="0" marR="0" rtl="0" algn="ctr">
              <a:lnSpc>
                <a:spcPct val="90000"/>
              </a:lnSpc>
              <a:spcBef>
                <a:spcPts val="0"/>
              </a:spcBef>
              <a:spcAft>
                <a:spcPts val="0"/>
              </a:spcAft>
              <a:buClr>
                <a:schemeClr val="dk1"/>
              </a:buClr>
              <a:buFont typeface="Calibri"/>
              <a:buNone/>
            </a:pPr>
            <a:br>
              <a:rPr b="0" i="0" lang="en-CA" sz="3300" u="none" cap="none" strike="noStrike">
                <a:solidFill>
                  <a:schemeClr val="dk1"/>
                </a:solidFill>
                <a:latin typeface="Calibri"/>
                <a:ea typeface="Calibri"/>
                <a:cs typeface="Calibri"/>
                <a:sym typeface="Calibri"/>
              </a:rPr>
            </a:br>
            <a:r>
              <a:rPr b="1" lang="en-CA"/>
              <a:t>Conclusion </a:t>
            </a:r>
            <a:r>
              <a:rPr b="1" i="0" lang="en-CA" sz="3300" u="none" cap="none" strike="noStrike">
                <a:solidFill>
                  <a:schemeClr val="dk1"/>
                </a:solidFill>
                <a:latin typeface="Calibri"/>
                <a:ea typeface="Calibri"/>
                <a:cs typeface="Calibri"/>
                <a:sym typeface="Calibri"/>
              </a:rPr>
              <a:t> </a:t>
            </a:r>
          </a:p>
        </p:txBody>
      </p:sp>
      <p:sp>
        <p:nvSpPr>
          <p:cNvPr id="1177" name="Shape 1177"/>
          <p:cNvSpPr txBox="1"/>
          <p:nvPr>
            <p:ph idx="1" type="body"/>
          </p:nvPr>
        </p:nvSpPr>
        <p:spPr>
          <a:xfrm>
            <a:off x="628650" y="934950"/>
            <a:ext cx="7886700" cy="3775500"/>
          </a:xfrm>
          <a:prstGeom prst="rect">
            <a:avLst/>
          </a:prstGeom>
          <a:solidFill>
            <a:srgbClr val="B3C6E7"/>
          </a:solidFill>
          <a:ln>
            <a:noFill/>
          </a:ln>
        </p:spPr>
        <p:txBody>
          <a:bodyPr anchorCtr="0" anchor="t" bIns="34275" lIns="68575" rIns="68575" wrap="square" tIns="34275">
            <a:noAutofit/>
          </a:bodyPr>
          <a:lstStyle/>
          <a:p>
            <a:pPr indent="88900" lvl="0" marL="177800" marR="0" rtl="0" algn="l">
              <a:lnSpc>
                <a:spcPct val="90000"/>
              </a:lnSpc>
              <a:spcBef>
                <a:spcPts val="0"/>
              </a:spcBef>
              <a:spcAft>
                <a:spcPts val="0"/>
              </a:spcAft>
              <a:buClr>
                <a:schemeClr val="dk1"/>
              </a:buClr>
              <a:buFont typeface="Noto Sans"/>
              <a:buNone/>
            </a:pPr>
            <a:r>
              <a:t/>
            </a:r>
            <a:endParaRPr b="0" i="0" sz="2100" u="none" cap="none" strike="noStrike">
              <a:solidFill>
                <a:schemeClr val="dk1"/>
              </a:solidFill>
              <a:latin typeface="Calibri"/>
              <a:ea typeface="Calibri"/>
              <a:cs typeface="Calibri"/>
              <a:sym typeface="Calibri"/>
            </a:endParaRPr>
          </a:p>
          <a:p>
            <a:pPr indent="0" lvl="0" marL="0" rtl="0">
              <a:spcBef>
                <a:spcPts val="0"/>
              </a:spcBef>
              <a:buNone/>
            </a:pPr>
            <a:r>
              <a:rPr lang="en-CA" sz="2400"/>
              <a:t>Making the Medicine Wheel and aboriginal epistemology accessible to non-indigenous teachers</a:t>
            </a:r>
          </a:p>
          <a:p>
            <a:pPr indent="0" lvl="0" marL="177800" marR="0" rtl="0" algn="l">
              <a:lnSpc>
                <a:spcPct val="90000"/>
              </a:lnSpc>
              <a:spcBef>
                <a:spcPts val="0"/>
              </a:spcBef>
              <a:spcAft>
                <a:spcPts val="0"/>
              </a:spcAft>
              <a:buClr>
                <a:schemeClr val="dk1"/>
              </a:buClr>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None/>
            </a:pPr>
            <a:r>
              <a:t/>
            </a:r>
            <a:endParaRPr sz="2000"/>
          </a:p>
          <a:p>
            <a:pPr indent="0" lvl="0" marL="0" marR="0" rtl="0" algn="l">
              <a:lnSpc>
                <a:spcPct val="90000"/>
              </a:lnSpc>
              <a:spcBef>
                <a:spcPts val="0"/>
              </a:spcBef>
              <a:spcAft>
                <a:spcPts val="0"/>
              </a:spcAft>
              <a:buNone/>
            </a:pPr>
            <a:r>
              <a:t/>
            </a:r>
            <a:endParaRPr sz="2000"/>
          </a:p>
          <a:p>
            <a:pPr indent="0" lvl="0" marL="0" marR="0" rtl="0" algn="l">
              <a:lnSpc>
                <a:spcPct val="90000"/>
              </a:lnSpc>
              <a:spcBef>
                <a:spcPts val="0"/>
              </a:spcBef>
              <a:spcAft>
                <a:spcPts val="0"/>
              </a:spcAft>
              <a:buNone/>
            </a:pPr>
            <a:r>
              <a:t/>
            </a:r>
            <a:endParaRPr sz="2000"/>
          </a:p>
          <a:p>
            <a:pPr indent="0" lvl="0" marL="0" marR="0" rtl="0" algn="l">
              <a:lnSpc>
                <a:spcPct val="90000"/>
              </a:lnSpc>
              <a:spcBef>
                <a:spcPts val="0"/>
              </a:spcBef>
              <a:spcAft>
                <a:spcPts val="0"/>
              </a:spcAft>
              <a:buNone/>
            </a:pPr>
            <a:r>
              <a:t/>
            </a:r>
            <a:endParaRPr sz="2000"/>
          </a:p>
          <a:p>
            <a:pPr indent="0" lvl="0" marL="0" marR="0" rtl="0" algn="l">
              <a:lnSpc>
                <a:spcPct val="90000"/>
              </a:lnSpc>
              <a:spcBef>
                <a:spcPts val="0"/>
              </a:spcBef>
              <a:spcAft>
                <a:spcPts val="0"/>
              </a:spcAft>
              <a:buNone/>
            </a:pPr>
            <a:r>
              <a:t/>
            </a:r>
            <a:endParaRPr sz="2000"/>
          </a:p>
          <a:p>
            <a:pPr indent="0" lvl="0" marL="0" marR="0" rtl="0" algn="l">
              <a:lnSpc>
                <a:spcPct val="90000"/>
              </a:lnSpc>
              <a:spcBef>
                <a:spcPts val="0"/>
              </a:spcBef>
              <a:spcAft>
                <a:spcPts val="0"/>
              </a:spcAft>
              <a:buNone/>
            </a:pPr>
            <a:r>
              <a:rPr b="0" i="0" lang="en-CA" sz="2400" u="none" cap="none" strike="noStrike">
                <a:solidFill>
                  <a:schemeClr val="dk1"/>
                </a:solidFill>
                <a:latin typeface="Calibri"/>
                <a:ea typeface="Calibri"/>
                <a:cs typeface="Calibri"/>
                <a:sym typeface="Calibri"/>
              </a:rPr>
              <a:t>Making latest </a:t>
            </a:r>
            <a:r>
              <a:rPr lang="en-CA" sz="2400"/>
              <a:t>non-indigenous conceptualization of language education </a:t>
            </a:r>
            <a:r>
              <a:rPr b="0" i="0" lang="en-CA" sz="2400" u="none" cap="none" strike="noStrike">
                <a:solidFill>
                  <a:schemeClr val="dk1"/>
                </a:solidFill>
                <a:latin typeface="Calibri"/>
                <a:ea typeface="Calibri"/>
                <a:cs typeface="Calibri"/>
                <a:sym typeface="Calibri"/>
              </a:rPr>
              <a:t>accessible to indigenous teachers</a:t>
            </a:r>
          </a:p>
          <a:p>
            <a:pPr indent="0" lvl="0" marL="0" marR="0" rtl="0" algn="l">
              <a:lnSpc>
                <a:spcPct val="90000"/>
              </a:lnSpc>
              <a:spcBef>
                <a:spcPts val="0"/>
              </a:spcBef>
              <a:spcAft>
                <a:spcPts val="0"/>
              </a:spcAft>
              <a:buNone/>
            </a:pPr>
            <a:r>
              <a:t/>
            </a:r>
            <a:endParaRPr sz="2000"/>
          </a:p>
          <a:p>
            <a:pPr indent="88900" lvl="0" marL="177800" marR="0" rtl="0" algn="l">
              <a:lnSpc>
                <a:spcPct val="90000"/>
              </a:lnSpc>
              <a:spcBef>
                <a:spcPts val="0"/>
              </a:spcBef>
              <a:spcAft>
                <a:spcPts val="0"/>
              </a:spcAft>
              <a:buClr>
                <a:schemeClr val="dk1"/>
              </a:buClr>
              <a:buFont typeface="Noto Sans"/>
              <a:buNone/>
            </a:pPr>
            <a:r>
              <a:t/>
            </a:r>
            <a:endParaRPr b="0" i="0" sz="21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Font typeface="Arial"/>
              <a:buNone/>
            </a:pPr>
            <a:r>
              <a:t/>
            </a:r>
            <a:endParaRPr b="0" i="0" sz="2100" u="none" cap="none" strike="noStrike">
              <a:solidFill>
                <a:schemeClr val="dk1"/>
              </a:solidFill>
              <a:latin typeface="Calibri"/>
              <a:ea typeface="Calibri"/>
              <a:cs typeface="Calibri"/>
              <a:sym typeface="Calibri"/>
            </a:endParaRPr>
          </a:p>
        </p:txBody>
      </p:sp>
      <p:sp>
        <p:nvSpPr>
          <p:cNvPr id="1178" name="Shape 1178"/>
          <p:cNvSpPr/>
          <p:nvPr/>
        </p:nvSpPr>
        <p:spPr>
          <a:xfrm rot="10623592">
            <a:off x="3386783" y="2088271"/>
            <a:ext cx="1778040" cy="800256"/>
          </a:xfrm>
          <a:prstGeom prst="curvedUpArrow">
            <a:avLst>
              <a:gd fmla="val 25000" name="adj1"/>
              <a:gd fmla="val 50000" name="adj2"/>
              <a:gd fmla="val 25000" name="adj3"/>
            </a:avLst>
          </a:prstGeom>
          <a:solidFill>
            <a:srgbClr val="FF99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179" name="Shape 1179"/>
          <p:cNvSpPr txBox="1"/>
          <p:nvPr>
            <p:ph idx="12" type="sldNum"/>
          </p:nvPr>
        </p:nvSpPr>
        <p:spPr>
          <a:xfrm>
            <a:off x="6457951" y="4767262"/>
            <a:ext cx="2057400" cy="273900"/>
          </a:xfrm>
          <a:prstGeom prst="rect">
            <a:avLst/>
          </a:prstGeom>
          <a:noFill/>
          <a:ln>
            <a:noFill/>
          </a:ln>
        </p:spPr>
        <p:txBody>
          <a:bodyPr anchorCtr="0" anchor="ctr" bIns="34275" lIns="68575" rIns="68575" wrap="square" tIns="34275">
            <a:noAutofit/>
          </a:bodyPr>
          <a:lstStyle/>
          <a:p>
            <a:pPr indent="0" lvl="0" marL="0" marR="0" rtl="0" algn="l">
              <a:lnSpc>
                <a:spcPct val="100000"/>
              </a:lnSpc>
              <a:spcBef>
                <a:spcPts val="0"/>
              </a:spcBef>
              <a:spcAft>
                <a:spcPts val="0"/>
              </a:spcAft>
              <a:buClr>
                <a:srgbClr val="888888"/>
              </a:buClr>
              <a:buFont typeface="Calibri"/>
              <a:buNone/>
            </a:pPr>
            <a:r>
              <a:t/>
            </a:r>
            <a:endParaRPr b="0" i="0" sz="1100" u="none" cap="none" strike="noStrike">
              <a:solidFill>
                <a:srgbClr val="888888"/>
              </a:solidFill>
              <a:latin typeface="Calibri"/>
              <a:ea typeface="Calibri"/>
              <a:cs typeface="Calibri"/>
              <a:sym typeface="Calibri"/>
            </a:endParaRPr>
          </a:p>
        </p:txBody>
      </p:sp>
      <p:sp>
        <p:nvSpPr>
          <p:cNvPr id="1180" name="Shape 1180"/>
          <p:cNvSpPr/>
          <p:nvPr/>
        </p:nvSpPr>
        <p:spPr>
          <a:xfrm>
            <a:off x="3508300" y="3047275"/>
            <a:ext cx="1778100" cy="800400"/>
          </a:xfrm>
          <a:prstGeom prst="curvedUpArrow">
            <a:avLst>
              <a:gd fmla="val 25000" name="adj1"/>
              <a:gd fmla="val 50000" name="adj2"/>
              <a:gd fmla="val 25000" name="adj3"/>
            </a:avLst>
          </a:prstGeom>
          <a:solidFill>
            <a:srgbClr val="FF99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4" name="Shape 1184"/>
        <p:cNvGrpSpPr/>
        <p:nvPr/>
      </p:nvGrpSpPr>
      <p:grpSpPr>
        <a:xfrm>
          <a:off x="0" y="0"/>
          <a:ext cx="0" cy="0"/>
          <a:chOff x="0" y="0"/>
          <a:chExt cx="0" cy="0"/>
        </a:xfrm>
      </p:grpSpPr>
      <p:pic>
        <p:nvPicPr>
          <p:cNvPr id="1185" name="Shape 1185"/>
          <p:cNvPicPr preferRelativeResize="0"/>
          <p:nvPr/>
        </p:nvPicPr>
        <p:blipFill rotWithShape="1">
          <a:blip r:embed="rId3">
            <a:alphaModFix/>
          </a:blip>
          <a:srcRect b="0" l="0" r="0" t="0"/>
          <a:stretch/>
        </p:blipFill>
        <p:spPr>
          <a:xfrm>
            <a:off x="3206535" y="2794384"/>
            <a:ext cx="5629800" cy="1549200"/>
          </a:xfrm>
          <a:prstGeom prst="rect">
            <a:avLst/>
          </a:prstGeom>
          <a:noFill/>
          <a:ln>
            <a:noFill/>
          </a:ln>
        </p:spPr>
      </p:pic>
      <p:sp>
        <p:nvSpPr>
          <p:cNvPr id="1186" name="Shape 1186"/>
          <p:cNvSpPr txBox="1"/>
          <p:nvPr/>
        </p:nvSpPr>
        <p:spPr>
          <a:xfrm>
            <a:off x="246299" y="267128"/>
            <a:ext cx="8559300" cy="47724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Calibri"/>
              <a:buNone/>
            </a:pPr>
            <a:r>
              <a:rPr b="1" i="0" lang="en-CA" sz="2000" u="none" cap="none" strike="noStrike">
                <a:solidFill>
                  <a:srgbClr val="000000"/>
                </a:solidFill>
                <a:latin typeface="Calibri"/>
                <a:ea typeface="Calibri"/>
                <a:cs typeface="Calibri"/>
                <a:sym typeface="Calibri"/>
              </a:rPr>
              <a:t>Project Members</a:t>
            </a:r>
          </a:p>
          <a:p>
            <a:pPr indent="0" lvl="0" marL="0" marR="0" rtl="0" algn="l">
              <a:lnSpc>
                <a:spcPct val="100000"/>
              </a:lnSpc>
              <a:spcBef>
                <a:spcPts val="0"/>
              </a:spcBef>
              <a:spcAft>
                <a:spcPts val="0"/>
              </a:spcAft>
              <a:buClr>
                <a:srgbClr val="000000"/>
              </a:buClr>
              <a:buFont typeface="Arial"/>
              <a:buNone/>
            </a:pPr>
            <a:r>
              <a:rPr i="0" lang="en-CA" u="none" cap="none" strike="noStrike">
                <a:solidFill>
                  <a:srgbClr val="000000"/>
                </a:solidFill>
                <a:latin typeface="Calibri"/>
                <a:ea typeface="Calibri"/>
                <a:cs typeface="Calibri"/>
                <a:sym typeface="Calibri"/>
              </a:rPr>
              <a:t>PI: Enrica Piccardo ( OISE – University of Toronto</a:t>
            </a:r>
            <a:r>
              <a:rPr lang="en-CA">
                <a:latin typeface="Calibri"/>
                <a:ea typeface="Calibri"/>
                <a:cs typeface="Calibri"/>
                <a:sym typeface="Calibri"/>
              </a:rPr>
              <a:t> &amp; Université Grenoble-Alpes</a:t>
            </a:r>
            <a:r>
              <a:rPr i="0" lang="en-CA" u="none" cap="none" strike="noStrike">
                <a:solidFill>
                  <a:srgbClr val="000000"/>
                </a:solidFill>
                <a:latin typeface="Calibri"/>
                <a:ea typeface="Calibri"/>
                <a:cs typeface="Calibri"/>
                <a:sym typeface="Calibri"/>
              </a:rPr>
              <a:t>)</a:t>
            </a:r>
          </a:p>
          <a:p>
            <a:pPr indent="-285750" lvl="0" marL="285750" marR="0" rtl="0" algn="l">
              <a:lnSpc>
                <a:spcPct val="100000"/>
              </a:lnSpc>
              <a:spcBef>
                <a:spcPts val="0"/>
              </a:spcBef>
              <a:spcAft>
                <a:spcPts val="0"/>
              </a:spcAft>
              <a:buClr>
                <a:srgbClr val="000000"/>
              </a:buClr>
              <a:buFont typeface="Calibri"/>
              <a:buNone/>
            </a:pPr>
            <a:r>
              <a:rPr i="0" lang="en-CA" u="none" cap="none" strike="noStrike">
                <a:solidFill>
                  <a:srgbClr val="000000"/>
                </a:solidFill>
                <a:latin typeface="Calibri"/>
                <a:ea typeface="Calibri"/>
                <a:cs typeface="Calibri"/>
                <a:sym typeface="Calibri"/>
              </a:rPr>
              <a:t>Co-Applicants: Aline Germain-Rutherford (University of Ottawa) &amp; Geoff Lawrence (York University)</a:t>
            </a:r>
          </a:p>
          <a:p>
            <a:pPr indent="-279400" lvl="0" marL="285750" marR="0" rtl="0" algn="l">
              <a:lnSpc>
                <a:spcPct val="100000"/>
              </a:lnSpc>
              <a:spcBef>
                <a:spcPts val="0"/>
              </a:spcBef>
              <a:spcAft>
                <a:spcPts val="0"/>
              </a:spcAft>
              <a:buClr>
                <a:srgbClr val="000000"/>
              </a:buClr>
              <a:buSzPts val="1400"/>
              <a:buFont typeface="Calibri"/>
              <a:buChar char="•"/>
            </a:pPr>
            <a:r>
              <a:rPr i="0" lang="en-CA" u="none" cap="none" strike="noStrike">
                <a:solidFill>
                  <a:srgbClr val="000000"/>
                </a:solidFill>
                <a:latin typeface="Calibri"/>
                <a:ea typeface="Calibri"/>
                <a:cs typeface="Calibri"/>
                <a:sym typeface="Calibri"/>
              </a:rPr>
              <a:t>Alan Corbiere (M’Chigeeng First Nation - Aboriginal Languages and Cultures, Canada)</a:t>
            </a:r>
          </a:p>
          <a:p>
            <a:pPr indent="-279400" lvl="0" marL="285750" marR="0" rtl="0" algn="l">
              <a:lnSpc>
                <a:spcPct val="100000"/>
              </a:lnSpc>
              <a:spcBef>
                <a:spcPts val="0"/>
              </a:spcBef>
              <a:spcAft>
                <a:spcPts val="0"/>
              </a:spcAft>
              <a:buClr>
                <a:srgbClr val="000000"/>
              </a:buClr>
              <a:buSzPts val="1400"/>
              <a:buFont typeface="Calibri"/>
              <a:buChar char="•"/>
            </a:pPr>
            <a:r>
              <a:rPr i="0" lang="en-CA" u="none" cap="none" strike="noStrike">
                <a:solidFill>
                  <a:srgbClr val="000000"/>
                </a:solidFill>
                <a:latin typeface="Calibri"/>
                <a:ea typeface="Calibri"/>
                <a:cs typeface="Calibri"/>
                <a:sym typeface="Calibri"/>
              </a:rPr>
              <a:t>Anette Guse (University of New Brunswick)</a:t>
            </a:r>
          </a:p>
          <a:p>
            <a:pPr indent="-279400" lvl="0" marL="285750" marR="0" rtl="0" algn="l">
              <a:lnSpc>
                <a:spcPct val="100000"/>
              </a:lnSpc>
              <a:spcBef>
                <a:spcPts val="0"/>
              </a:spcBef>
              <a:spcAft>
                <a:spcPts val="0"/>
              </a:spcAft>
              <a:buClr>
                <a:srgbClr val="000000"/>
              </a:buClr>
              <a:buSzPts val="1400"/>
              <a:buFont typeface="Calibri"/>
              <a:buChar char="•"/>
            </a:pPr>
            <a:r>
              <a:rPr i="0" lang="en-CA" u="none" cap="none" strike="noStrike">
                <a:solidFill>
                  <a:srgbClr val="000000"/>
                </a:solidFill>
                <a:latin typeface="Calibri"/>
                <a:ea typeface="Calibri"/>
                <a:cs typeface="Calibri"/>
                <a:sym typeface="Calibri"/>
              </a:rPr>
              <a:t>Alana Johns (University of Toronto,)  </a:t>
            </a:r>
          </a:p>
          <a:p>
            <a:pPr indent="-279400" lvl="0" marL="285750" marR="0" rtl="0" algn="l">
              <a:lnSpc>
                <a:spcPct val="100000"/>
              </a:lnSpc>
              <a:spcBef>
                <a:spcPts val="0"/>
              </a:spcBef>
              <a:spcAft>
                <a:spcPts val="0"/>
              </a:spcAft>
              <a:buClr>
                <a:srgbClr val="000000"/>
              </a:buClr>
              <a:buSzPts val="1400"/>
              <a:buFont typeface="Calibri"/>
              <a:buChar char="•"/>
            </a:pPr>
            <a:r>
              <a:rPr i="0" lang="en-CA" u="none" cap="none" strike="noStrike">
                <a:solidFill>
                  <a:srgbClr val="000000"/>
                </a:solidFill>
                <a:latin typeface="Calibri"/>
                <a:ea typeface="Calibri"/>
                <a:cs typeface="Calibri"/>
                <a:sym typeface="Calibri"/>
              </a:rPr>
              <a:t>Coralie Payre-Ficout (Université Grenoble-Alpes, France)</a:t>
            </a:r>
          </a:p>
          <a:p>
            <a:pPr indent="-279400" lvl="0" marL="285750" marR="0" rtl="0" algn="l">
              <a:lnSpc>
                <a:spcPct val="100000"/>
              </a:lnSpc>
              <a:spcBef>
                <a:spcPts val="0"/>
              </a:spcBef>
              <a:spcAft>
                <a:spcPts val="0"/>
              </a:spcAft>
              <a:buClr>
                <a:srgbClr val="000000"/>
              </a:buClr>
              <a:buSzPts val="1400"/>
              <a:buFont typeface="Calibri"/>
              <a:buChar char="•"/>
            </a:pPr>
            <a:r>
              <a:rPr i="0" lang="en-CA" u="none" cap="none" strike="noStrike">
                <a:solidFill>
                  <a:srgbClr val="000000"/>
                </a:solidFill>
                <a:latin typeface="Calibri"/>
                <a:ea typeface="Calibri"/>
                <a:cs typeface="Calibri"/>
                <a:sym typeface="Calibri"/>
              </a:rPr>
              <a:t>Norman Sieweke (Edmonton Public Schools - Institute for Innovation in Second Language Education)    </a:t>
            </a:r>
          </a:p>
          <a:p>
            <a:pPr indent="-279400" lvl="0" marL="285750" marR="0" rtl="0" algn="l">
              <a:lnSpc>
                <a:spcPct val="100000"/>
              </a:lnSpc>
              <a:spcBef>
                <a:spcPts val="0"/>
              </a:spcBef>
              <a:spcAft>
                <a:spcPts val="0"/>
              </a:spcAft>
              <a:buClr>
                <a:srgbClr val="000000"/>
              </a:buClr>
              <a:buSzPts val="1400"/>
              <a:buFont typeface="Calibri"/>
              <a:buChar char="•"/>
            </a:pPr>
            <a:r>
              <a:rPr i="0" lang="en-CA" u="none" cap="none" strike="noStrike">
                <a:solidFill>
                  <a:srgbClr val="000000"/>
                </a:solidFill>
                <a:latin typeface="Calibri"/>
                <a:ea typeface="Calibri"/>
                <a:cs typeface="Calibri"/>
                <a:sym typeface="Calibri"/>
              </a:rPr>
              <a:t>Nicola Townend (University of Toronto Schools)</a:t>
            </a:r>
          </a:p>
          <a:p>
            <a:pPr indent="-273050" lvl="0" marL="285750" marR="0" rtl="0" algn="l">
              <a:lnSpc>
                <a:spcPct val="100000"/>
              </a:lnSpc>
              <a:spcBef>
                <a:spcPts val="0"/>
              </a:spcBef>
              <a:spcAft>
                <a:spcPts val="0"/>
              </a:spcAft>
              <a:buClr>
                <a:srgbClr val="000000"/>
              </a:buClr>
              <a:buSzPts val="1400"/>
              <a:buFont typeface="Arial"/>
              <a:buChar char="•"/>
            </a:pPr>
            <a:r>
              <a:rPr b="0" i="0" lang="en-CA" u="none" cap="none" strike="noStrike">
                <a:solidFill>
                  <a:schemeClr val="dk1"/>
                </a:solidFill>
                <a:latin typeface="Calibri"/>
                <a:ea typeface="Calibri"/>
                <a:cs typeface="Calibri"/>
                <a:sym typeface="Calibri"/>
              </a:rPr>
              <a:t>Mary Ann Corbiere (University of Sudbury)</a:t>
            </a:r>
          </a:p>
          <a:p>
            <a:pPr indent="-285750" lvl="0" marL="28575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187" name="Shape 1187"/>
          <p:cNvSpPr txBox="1"/>
          <p:nvPr/>
        </p:nvSpPr>
        <p:spPr>
          <a:xfrm>
            <a:off x="246300" y="2717722"/>
            <a:ext cx="7479600" cy="2016900"/>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rPr b="1" i="0" lang="en-CA" sz="2000" u="none" cap="none" strike="noStrike">
                <a:solidFill>
                  <a:srgbClr val="000000"/>
                </a:solidFill>
                <a:latin typeface="Calibri"/>
                <a:ea typeface="Calibri"/>
                <a:cs typeface="Calibri"/>
                <a:sym typeface="Calibri"/>
              </a:rPr>
              <a:t>Research Assistants</a:t>
            </a:r>
          </a:p>
          <a:p>
            <a:pPr indent="-287337" lvl="0" marL="285750" marR="0" rtl="0" algn="l">
              <a:lnSpc>
                <a:spcPct val="115000"/>
              </a:lnSpc>
              <a:spcBef>
                <a:spcPts val="0"/>
              </a:spcBef>
              <a:spcAft>
                <a:spcPts val="0"/>
              </a:spcAft>
              <a:buClr>
                <a:schemeClr val="dk1"/>
              </a:buClr>
              <a:buSzPts val="1400"/>
              <a:buFont typeface="Calibri"/>
              <a:buChar char="•"/>
            </a:pPr>
            <a:r>
              <a:rPr i="0" lang="en-CA" u="none" cap="none" strike="noStrike">
                <a:solidFill>
                  <a:srgbClr val="000000"/>
                </a:solidFill>
                <a:latin typeface="Calibri"/>
                <a:ea typeface="Calibri"/>
                <a:cs typeface="Calibri"/>
                <a:sym typeface="Calibri"/>
              </a:rPr>
              <a:t>Kimberly Cho (OISE-UofT)</a:t>
            </a:r>
          </a:p>
          <a:p>
            <a:pPr indent="-287337" lvl="0" marL="285750" marR="0" rtl="0" algn="l">
              <a:lnSpc>
                <a:spcPct val="115000"/>
              </a:lnSpc>
              <a:spcBef>
                <a:spcPts val="0"/>
              </a:spcBef>
              <a:spcAft>
                <a:spcPts val="0"/>
              </a:spcAft>
              <a:buClr>
                <a:schemeClr val="dk1"/>
              </a:buClr>
              <a:buSzPts val="1400"/>
              <a:buFont typeface="Calibri"/>
              <a:buChar char="•"/>
            </a:pPr>
            <a:r>
              <a:rPr i="0" lang="en-CA" u="none" cap="none" strike="noStrike">
                <a:solidFill>
                  <a:srgbClr val="000000"/>
                </a:solidFill>
                <a:latin typeface="Calibri"/>
                <a:ea typeface="Calibri"/>
                <a:cs typeface="Calibri"/>
                <a:sym typeface="Calibri"/>
              </a:rPr>
              <a:t>Angelica Galante (OISE-UofT)</a:t>
            </a:r>
          </a:p>
          <a:p>
            <a:pPr indent="-287337" lvl="0" marL="285750" marR="0" rtl="0" algn="l">
              <a:lnSpc>
                <a:spcPct val="115000"/>
              </a:lnSpc>
              <a:spcBef>
                <a:spcPts val="0"/>
              </a:spcBef>
              <a:spcAft>
                <a:spcPts val="0"/>
              </a:spcAft>
              <a:buClr>
                <a:schemeClr val="dk1"/>
              </a:buClr>
              <a:buSzPts val="1400"/>
              <a:buFont typeface="Calibri"/>
              <a:buChar char="•"/>
            </a:pPr>
            <a:r>
              <a:rPr i="0" lang="en-CA" u="none" cap="none" strike="noStrike">
                <a:solidFill>
                  <a:srgbClr val="000000"/>
                </a:solidFill>
                <a:latin typeface="Calibri"/>
                <a:ea typeface="Calibri"/>
                <a:cs typeface="Calibri"/>
                <a:sym typeface="Calibri"/>
              </a:rPr>
              <a:t>Kris Johnston (York)</a:t>
            </a:r>
          </a:p>
          <a:p>
            <a:pPr indent="-287337" lvl="0" marL="285750" marR="0" rtl="0" algn="l">
              <a:lnSpc>
                <a:spcPct val="115000"/>
              </a:lnSpc>
              <a:spcBef>
                <a:spcPts val="0"/>
              </a:spcBef>
              <a:spcAft>
                <a:spcPts val="0"/>
              </a:spcAft>
              <a:buClr>
                <a:schemeClr val="dk1"/>
              </a:buClr>
              <a:buSzPts val="1400"/>
              <a:buFont typeface="Calibri"/>
              <a:buChar char="•"/>
            </a:pPr>
            <a:r>
              <a:rPr i="0" lang="en-CA" u="none" cap="none" strike="noStrike">
                <a:solidFill>
                  <a:srgbClr val="000000"/>
                </a:solidFill>
                <a:latin typeface="Calibri"/>
                <a:ea typeface="Calibri"/>
                <a:cs typeface="Calibri"/>
                <a:sym typeface="Calibri"/>
              </a:rPr>
              <a:t>Mama Ni Owoo (OISE-UofT)</a:t>
            </a:r>
          </a:p>
          <a:p>
            <a:pPr indent="-287337" lvl="0" marL="285750" marR="0" rtl="0" algn="l">
              <a:lnSpc>
                <a:spcPct val="115000"/>
              </a:lnSpc>
              <a:spcBef>
                <a:spcPts val="0"/>
              </a:spcBef>
              <a:spcAft>
                <a:spcPts val="0"/>
              </a:spcAft>
              <a:buClr>
                <a:schemeClr val="dk1"/>
              </a:buClr>
              <a:buSzPts val="1400"/>
              <a:buFont typeface="Calibri"/>
              <a:buChar char="•"/>
            </a:pPr>
            <a:r>
              <a:rPr i="0" lang="en-CA" u="none" cap="none" strike="noStrike">
                <a:solidFill>
                  <a:srgbClr val="000000"/>
                </a:solidFill>
                <a:latin typeface="Calibri"/>
                <a:ea typeface="Calibri"/>
                <a:cs typeface="Calibri"/>
                <a:sym typeface="Calibri"/>
              </a:rPr>
              <a:t>Yecid Ortega (OISE-UofT)</a:t>
            </a:r>
          </a:p>
          <a:p>
            <a:pPr indent="-287337" lvl="0" marL="285750" marR="0" rtl="0" algn="l">
              <a:lnSpc>
                <a:spcPct val="115000"/>
              </a:lnSpc>
              <a:spcBef>
                <a:spcPts val="0"/>
              </a:spcBef>
              <a:spcAft>
                <a:spcPts val="0"/>
              </a:spcAft>
              <a:buClr>
                <a:schemeClr val="dk1"/>
              </a:buClr>
              <a:buSzPts val="1400"/>
              <a:buFont typeface="Calibri"/>
              <a:buChar char="•"/>
            </a:pPr>
            <a:r>
              <a:rPr i="0" lang="en-CA" u="none" cap="none" strike="noStrike">
                <a:solidFill>
                  <a:srgbClr val="000000"/>
                </a:solidFill>
                <a:latin typeface="Calibri"/>
                <a:ea typeface="Calibri"/>
                <a:cs typeface="Calibri"/>
                <a:sym typeface="Calibri"/>
              </a:rPr>
              <a:t>Sara Potkonjak (York)</a:t>
            </a:r>
          </a:p>
          <a:p>
            <a:pPr indent="-285749" lvl="0" marL="285750" marR="0" rtl="0" algn="l">
              <a:lnSpc>
                <a:spcPct val="115000"/>
              </a:lnSpc>
              <a:spcBef>
                <a:spcPts val="0"/>
              </a:spcBef>
              <a:spcAft>
                <a:spcPts val="0"/>
              </a:spcAft>
              <a:buClr>
                <a:schemeClr val="dk1"/>
              </a:buClr>
              <a:buSzPts val="1375"/>
              <a:buFont typeface="Calibri"/>
              <a:buChar char="•"/>
            </a:pPr>
            <a:r>
              <a:rPr lang="en-CA">
                <a:latin typeface="Calibri"/>
                <a:ea typeface="Calibri"/>
                <a:cs typeface="Calibri"/>
                <a:sym typeface="Calibri"/>
              </a:rPr>
              <a:t>Michael Koslowski (York)</a:t>
            </a:r>
          </a:p>
          <a:p>
            <a:pPr indent="0" lvl="0" marL="0" marR="0" rtl="0" algn="l">
              <a:lnSpc>
                <a:spcPct val="115000"/>
              </a:lnSpc>
              <a:spcBef>
                <a:spcPts val="0"/>
              </a:spcBef>
              <a:spcAft>
                <a:spcPts val="0"/>
              </a:spcAft>
              <a:buClr>
                <a:schemeClr val="dk1"/>
              </a:buClr>
              <a:buFont typeface="Arial"/>
              <a:buNone/>
            </a:pPr>
            <a:r>
              <a:t/>
            </a:r>
            <a:endParaRPr b="0" i="1"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1" i="0" sz="1200" u="none" cap="none" strike="noStrike">
              <a:solidFill>
                <a:srgbClr val="000000"/>
              </a:solidFill>
              <a:latin typeface="Arial"/>
              <a:ea typeface="Arial"/>
              <a:cs typeface="Arial"/>
              <a:sym typeface="Arial"/>
            </a:endParaRPr>
          </a:p>
        </p:txBody>
      </p:sp>
      <p:sp>
        <p:nvSpPr>
          <p:cNvPr id="1188" name="Shape 1188"/>
          <p:cNvSpPr/>
          <p:nvPr/>
        </p:nvSpPr>
        <p:spPr>
          <a:xfrm>
            <a:off x="3175713" y="4439538"/>
            <a:ext cx="5835300" cy="467700"/>
          </a:xfrm>
          <a:prstGeom prst="rect">
            <a:avLst/>
          </a:prstGeom>
          <a:solidFill>
            <a:schemeClr val="accent4"/>
          </a:solidFill>
          <a:ln>
            <a:noFill/>
          </a:ln>
        </p:spPr>
        <p:txBody>
          <a:bodyPr anchorCtr="0" anchor="t" bIns="34275" lIns="68575" rIns="68575" wrap="square" tIns="34275">
            <a:noAutofit/>
          </a:bodyPr>
          <a:lstStyle/>
          <a:p>
            <a:pPr indent="0" lvl="0" marL="0" marR="0" rtl="0" algn="ctr">
              <a:lnSpc>
                <a:spcPct val="100000"/>
              </a:lnSpc>
              <a:spcBef>
                <a:spcPts val="0"/>
              </a:spcBef>
              <a:spcAft>
                <a:spcPts val="0"/>
              </a:spcAft>
              <a:buClr>
                <a:srgbClr val="C00000"/>
              </a:buClr>
              <a:buFont typeface="Arial"/>
              <a:buNone/>
            </a:pPr>
            <a:r>
              <a:rPr b="1" i="0" lang="en-CA" sz="2000" u="none" cap="none" strike="noStrike">
                <a:solidFill>
                  <a:srgbClr val="C00000"/>
                </a:solidFill>
                <a:latin typeface="Arial"/>
                <a:ea typeface="Arial"/>
                <a:cs typeface="Arial"/>
                <a:sym typeface="Arial"/>
              </a:rPr>
              <a:t>Merci</a:t>
            </a:r>
            <a:r>
              <a:rPr b="0" i="0" lang="en-CA" sz="2000" u="none" cap="none" strike="noStrike">
                <a:solidFill>
                  <a:srgbClr val="C00000"/>
                </a:solidFill>
                <a:latin typeface="Arial"/>
                <a:ea typeface="Arial"/>
                <a:cs typeface="Arial"/>
                <a:sym typeface="Arial"/>
              </a:rPr>
              <a:t>!</a:t>
            </a:r>
            <a:r>
              <a:rPr b="1" i="0" lang="en-CA" sz="2000" u="none" cap="none" strike="noStrike">
                <a:solidFill>
                  <a:srgbClr val="C00000"/>
                </a:solidFill>
                <a:latin typeface="Arial"/>
                <a:ea typeface="Arial"/>
                <a:cs typeface="Arial"/>
                <a:sym typeface="Arial"/>
              </a:rPr>
              <a:t>  Miigwetch! Danke! Grazie! Thank you!</a:t>
            </a:r>
          </a:p>
        </p:txBody>
      </p:sp>
      <p:sp>
        <p:nvSpPr>
          <p:cNvPr id="1189" name="Shape 1189"/>
          <p:cNvSpPr/>
          <p:nvPr/>
        </p:nvSpPr>
        <p:spPr>
          <a:xfrm>
            <a:off x="8126858" y="3174715"/>
            <a:ext cx="791100" cy="205500"/>
          </a:xfrm>
          <a:prstGeom prst="rect">
            <a:avLst/>
          </a:prstGeom>
          <a:solidFill>
            <a:schemeClr val="lt1"/>
          </a:solidFill>
          <a:ln cap="flat" cmpd="sng" w="25400">
            <a:solidFill>
              <a:schemeClr val="lt1"/>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7" name="Shape 527"/>
        <p:cNvGrpSpPr/>
        <p:nvPr/>
      </p:nvGrpSpPr>
      <p:grpSpPr>
        <a:xfrm>
          <a:off x="0" y="0"/>
          <a:ext cx="0" cy="0"/>
          <a:chOff x="0" y="0"/>
          <a:chExt cx="0" cy="0"/>
        </a:xfrm>
      </p:grpSpPr>
      <p:pic>
        <p:nvPicPr>
          <p:cNvPr id="528" name="Shape 528"/>
          <p:cNvPicPr preferRelativeResize="0"/>
          <p:nvPr/>
        </p:nvPicPr>
        <p:blipFill rotWithShape="1">
          <a:blip r:embed="rId3">
            <a:alphaModFix/>
          </a:blip>
          <a:srcRect b="0" l="0" r="0" t="0"/>
          <a:stretch/>
        </p:blipFill>
        <p:spPr>
          <a:xfrm>
            <a:off x="997600" y="-1093624"/>
            <a:ext cx="6387300" cy="3986997"/>
          </a:xfrm>
          <a:prstGeom prst="rect">
            <a:avLst/>
          </a:prstGeom>
          <a:noFill/>
          <a:ln>
            <a:noFill/>
          </a:ln>
        </p:spPr>
      </p:pic>
      <p:sp>
        <p:nvSpPr>
          <p:cNvPr id="529" name="Shape 529"/>
          <p:cNvSpPr txBox="1"/>
          <p:nvPr>
            <p:ph idx="4294967295" type="body"/>
          </p:nvPr>
        </p:nvSpPr>
        <p:spPr>
          <a:xfrm>
            <a:off x="449029" y="2196957"/>
            <a:ext cx="3246600" cy="2847300"/>
          </a:xfrm>
          <a:prstGeom prst="rect">
            <a:avLst/>
          </a:prstGeom>
          <a:noFill/>
          <a:ln>
            <a:noFill/>
          </a:ln>
        </p:spPr>
        <p:txBody>
          <a:bodyPr anchorCtr="0" anchor="t" bIns="68575" lIns="68575" rIns="68575" wrap="square" tIns="68575">
            <a:noAutofit/>
          </a:bodyPr>
          <a:lstStyle/>
          <a:p>
            <a:pPr indent="0" lvl="0" marL="0" marR="0" rtl="0" algn="l">
              <a:lnSpc>
                <a:spcPct val="90000"/>
              </a:lnSpc>
              <a:spcBef>
                <a:spcPts val="0"/>
              </a:spcBef>
              <a:spcAft>
                <a:spcPts val="0"/>
              </a:spcAft>
              <a:buClr>
                <a:schemeClr val="dk1"/>
              </a:buClr>
              <a:buFont typeface="Arial"/>
              <a:buNone/>
            </a:pPr>
            <a:r>
              <a:rPr b="1" i="1" lang="en-CA" sz="2400" u="none" cap="none" strike="noStrike">
                <a:solidFill>
                  <a:schemeClr val="dk1"/>
                </a:solidFill>
                <a:latin typeface="Calibri"/>
                <a:ea typeface="Calibri"/>
                <a:cs typeface="Calibri"/>
                <a:sym typeface="Calibri"/>
              </a:rPr>
              <a:t>Funding agency</a:t>
            </a:r>
          </a:p>
          <a:p>
            <a:pPr indent="0" lvl="0" marL="0" marR="0" rtl="0" algn="l">
              <a:lnSpc>
                <a:spcPct val="90000"/>
              </a:lnSpc>
              <a:spcBef>
                <a:spcPts val="800"/>
              </a:spcBef>
              <a:spcAft>
                <a:spcPts val="0"/>
              </a:spcAft>
              <a:buClr>
                <a:schemeClr val="dk1"/>
              </a:buClr>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Clr>
                <a:schemeClr val="dk1"/>
              </a:buClr>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Clr>
                <a:schemeClr val="dk1"/>
              </a:buClr>
              <a:buFont typeface="Arial"/>
              <a:buNone/>
            </a:pPr>
            <a:r>
              <a:t/>
            </a:r>
            <a:endParaRPr b="1" i="1" sz="24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Clr>
                <a:schemeClr val="dk1"/>
              </a:buClr>
              <a:buFont typeface="Arial"/>
              <a:buNone/>
            </a:pPr>
            <a:r>
              <a:t/>
            </a:r>
            <a:endParaRPr b="0" i="0" sz="2100" u="none" cap="none" strike="noStrike">
              <a:solidFill>
                <a:schemeClr val="dk1"/>
              </a:solidFill>
              <a:latin typeface="Calibri"/>
              <a:ea typeface="Calibri"/>
              <a:cs typeface="Calibri"/>
              <a:sym typeface="Calibri"/>
            </a:endParaRPr>
          </a:p>
        </p:txBody>
      </p:sp>
      <p:pic>
        <p:nvPicPr>
          <p:cNvPr id="530" name="Shape 530"/>
          <p:cNvPicPr preferRelativeResize="0"/>
          <p:nvPr>
            <p:ph idx="4294967295" type="body"/>
          </p:nvPr>
        </p:nvPicPr>
        <p:blipFill rotWithShape="1">
          <a:blip r:embed="rId4">
            <a:alphaModFix/>
          </a:blip>
          <a:srcRect b="-48693" l="0" r="0" t="-48697"/>
          <a:stretch/>
        </p:blipFill>
        <p:spPr>
          <a:xfrm>
            <a:off x="557614" y="2893363"/>
            <a:ext cx="3029399" cy="1857000"/>
          </a:xfrm>
          <a:prstGeom prst="rect">
            <a:avLst/>
          </a:prstGeom>
          <a:noFill/>
          <a:ln cap="flat" cmpd="sng" w="9525">
            <a:solidFill>
              <a:schemeClr val="lt1">
                <a:alpha val="0"/>
              </a:schemeClr>
            </a:solidFill>
            <a:prstDash val="solid"/>
            <a:round/>
            <a:headEnd len="med" w="med" type="none"/>
            <a:tailEnd len="med" w="med" type="none"/>
          </a:ln>
        </p:spPr>
      </p:pic>
      <p:sp>
        <p:nvSpPr>
          <p:cNvPr id="531" name="Shape 531"/>
          <p:cNvSpPr txBox="1"/>
          <p:nvPr/>
        </p:nvSpPr>
        <p:spPr>
          <a:xfrm>
            <a:off x="4055200" y="1980100"/>
            <a:ext cx="3000000" cy="1129198"/>
          </a:xfrm>
          <a:prstGeom prst="rect">
            <a:avLst/>
          </a:prstGeom>
          <a:noFill/>
          <a:ln>
            <a:noFill/>
          </a:ln>
        </p:spPr>
        <p:txBody>
          <a:bodyPr anchorCtr="0" anchor="ctr" bIns="91425" lIns="91425" rIns="91425" wrap="square" tIns="91425">
            <a:noAutofit/>
          </a:bodyPr>
          <a:lstStyle/>
          <a:p>
            <a:pPr indent="0" lvl="0" marL="0" marR="0" rtl="0" algn="l">
              <a:lnSpc>
                <a:spcPct val="90000"/>
              </a:lnSpc>
              <a:spcBef>
                <a:spcPts val="0"/>
              </a:spcBef>
              <a:spcAft>
                <a:spcPts val="0"/>
              </a:spcAft>
              <a:buClr>
                <a:schemeClr val="dk1"/>
              </a:buClr>
              <a:buFont typeface="Calibri"/>
              <a:buNone/>
            </a:pPr>
            <a:r>
              <a:rPr b="1" i="1" lang="en-CA" sz="2400" u="none" cap="none" strike="noStrike">
                <a:solidFill>
                  <a:schemeClr val="dk1"/>
                </a:solidFill>
                <a:latin typeface="Calibri"/>
                <a:ea typeface="Calibri"/>
                <a:cs typeface="Calibri"/>
                <a:sym typeface="Calibri"/>
              </a:rPr>
              <a:t>Head institution</a:t>
            </a:r>
          </a:p>
          <a:p>
            <a:pPr indent="0" lvl="0" marL="0" marR="0" rtl="0" algn="l">
              <a:lnSpc>
                <a:spcPct val="90000"/>
              </a:lnSpc>
              <a:spcBef>
                <a:spcPts val="80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id="532" name="Shape 532"/>
          <p:cNvPicPr preferRelativeResize="0"/>
          <p:nvPr/>
        </p:nvPicPr>
        <p:blipFill rotWithShape="1">
          <a:blip r:embed="rId5">
            <a:alphaModFix/>
          </a:blip>
          <a:srcRect b="0" l="0" r="0" t="0"/>
          <a:stretch/>
        </p:blipFill>
        <p:spPr>
          <a:xfrm>
            <a:off x="4132942" y="2893383"/>
            <a:ext cx="3396298" cy="817799"/>
          </a:xfrm>
          <a:prstGeom prst="rect">
            <a:avLst/>
          </a:prstGeom>
          <a:noFill/>
          <a:ln>
            <a:noFill/>
          </a:ln>
        </p:spPr>
      </p:pic>
      <p:sp>
        <p:nvSpPr>
          <p:cNvPr id="533" name="Shape 533"/>
          <p:cNvSpPr txBox="1"/>
          <p:nvPr/>
        </p:nvSpPr>
        <p:spPr>
          <a:xfrm>
            <a:off x="4132950" y="3015775"/>
            <a:ext cx="3000000" cy="1734599"/>
          </a:xfrm>
          <a:prstGeom prst="rect">
            <a:avLst/>
          </a:prstGeom>
          <a:noFill/>
          <a:ln>
            <a:noFill/>
          </a:ln>
        </p:spPr>
        <p:txBody>
          <a:bodyPr anchorCtr="0" anchor="ctr" bIns="91425" lIns="91425" rIns="91425" wrap="square" tIns="91425">
            <a:noAutofit/>
          </a:bodyPr>
          <a:lstStyle/>
          <a:p>
            <a:pPr indent="0" lvl="0" marL="0" marR="0" rtl="0" algn="l">
              <a:lnSpc>
                <a:spcPct val="90000"/>
              </a:lnSpc>
              <a:spcBef>
                <a:spcPts val="0"/>
              </a:spcBef>
              <a:spcAft>
                <a:spcPts val="0"/>
              </a:spcAft>
              <a:buClr>
                <a:srgbClr val="000000"/>
              </a:buClr>
              <a:buFont typeface="Arial"/>
              <a:buNone/>
            </a:pPr>
            <a:r>
              <a:t/>
            </a:r>
            <a:endParaRPr b="1" i="1" sz="24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Clr>
                <a:srgbClr val="000000"/>
              </a:buClr>
              <a:buFont typeface="Arial"/>
              <a:buNone/>
            </a:pPr>
            <a:r>
              <a:t/>
            </a:r>
            <a:endParaRPr b="1" i="1" sz="24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Clr>
                <a:schemeClr val="dk1"/>
              </a:buClr>
              <a:buFont typeface="Calibri"/>
              <a:buNone/>
            </a:pPr>
            <a:r>
              <a:rPr b="1" i="1" lang="en-CA" sz="2200" u="none" cap="none" strike="noStrike">
                <a:solidFill>
                  <a:schemeClr val="dk1"/>
                </a:solidFill>
                <a:latin typeface="Calibri"/>
                <a:ea typeface="Calibri"/>
                <a:cs typeface="Calibri"/>
                <a:sym typeface="Calibri"/>
              </a:rPr>
              <a:t>Principal investigator</a:t>
            </a:r>
          </a:p>
          <a:p>
            <a:pPr indent="0" lvl="0" marL="0" marR="0" rtl="0" algn="l">
              <a:lnSpc>
                <a:spcPct val="90000"/>
              </a:lnSpc>
              <a:spcBef>
                <a:spcPts val="800"/>
              </a:spcBef>
              <a:spcAft>
                <a:spcPts val="0"/>
              </a:spcAft>
              <a:buClr>
                <a:schemeClr val="dk1"/>
              </a:buClr>
              <a:buFont typeface="Calibri"/>
              <a:buNone/>
            </a:pPr>
            <a:r>
              <a:rPr b="1" i="1" lang="en-CA" sz="2200" u="none" cap="none" strike="noStrike">
                <a:solidFill>
                  <a:schemeClr val="dk1"/>
                </a:solidFill>
                <a:latin typeface="Calibri"/>
                <a:ea typeface="Calibri"/>
                <a:cs typeface="Calibri"/>
                <a:sym typeface="Calibri"/>
              </a:rPr>
              <a:t>Enrica Piccardo </a:t>
            </a:r>
          </a:p>
        </p:txBody>
      </p:sp>
      <p:sp>
        <p:nvSpPr>
          <p:cNvPr id="534" name="Shape 534"/>
          <p:cNvSpPr txBox="1"/>
          <p:nvPr/>
        </p:nvSpPr>
        <p:spPr>
          <a:xfrm>
            <a:off x="1177600" y="1059425"/>
            <a:ext cx="6555599" cy="1337400"/>
          </a:xfrm>
          <a:prstGeom prst="rect">
            <a:avLst/>
          </a:prstGeom>
          <a:noFill/>
          <a:ln>
            <a:noFill/>
          </a:ln>
        </p:spPr>
        <p:txBody>
          <a:bodyPr anchorCtr="0" anchor="ctr" bIns="91425" lIns="91425" rIns="91425" wrap="square" tIns="91425">
            <a:noAutofit/>
          </a:bodyPr>
          <a:lstStyle/>
          <a:p>
            <a:pPr indent="0" lvl="0" marL="0" marR="0" rtl="0" algn="l">
              <a:lnSpc>
                <a:spcPct val="90000"/>
              </a:lnSpc>
              <a:spcBef>
                <a:spcPts val="0"/>
              </a:spcBef>
              <a:spcAft>
                <a:spcPts val="0"/>
              </a:spcAft>
              <a:buClr>
                <a:schemeClr val="dk1"/>
              </a:buClr>
              <a:buFont typeface="Calibri"/>
              <a:buNone/>
            </a:pPr>
            <a:r>
              <a:rPr b="1" i="0" lang="en-CA" sz="2800" u="none" cap="none" strike="noStrike">
                <a:solidFill>
                  <a:schemeClr val="dk1"/>
                </a:solidFill>
                <a:latin typeface="Calibri"/>
                <a:ea typeface="Calibri"/>
                <a:cs typeface="Calibri"/>
                <a:sym typeface="Calibri"/>
              </a:rPr>
              <a:t>3-year Partnership Development Grant </a:t>
            </a: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3" name="Shape 1193"/>
        <p:cNvGrpSpPr/>
        <p:nvPr/>
      </p:nvGrpSpPr>
      <p:grpSpPr>
        <a:xfrm>
          <a:off x="0" y="0"/>
          <a:ext cx="0" cy="0"/>
          <a:chOff x="0" y="0"/>
          <a:chExt cx="0" cy="0"/>
        </a:xfrm>
      </p:grpSpPr>
      <p:sp>
        <p:nvSpPr>
          <p:cNvPr id="1194" name="Shape 1194"/>
          <p:cNvSpPr txBox="1"/>
          <p:nvPr>
            <p:ph idx="1" type="body"/>
          </p:nvPr>
        </p:nvSpPr>
        <p:spPr>
          <a:xfrm>
            <a:off x="628650" y="1369220"/>
            <a:ext cx="7886700" cy="3263400"/>
          </a:xfrm>
          <a:prstGeom prst="rect">
            <a:avLst/>
          </a:prstGeom>
        </p:spPr>
        <p:txBody>
          <a:bodyPr anchorCtr="0" anchor="t" bIns="91425" lIns="91425" rIns="91425" wrap="square" tIns="91425">
            <a:noAutofit/>
          </a:bodyPr>
          <a:lstStyle/>
          <a:p>
            <a:pPr indent="-69850" lvl="0" marL="0" rtl="0">
              <a:spcBef>
                <a:spcPts val="0"/>
              </a:spcBef>
              <a:buClr>
                <a:schemeClr val="dk1"/>
              </a:buClr>
              <a:buSzPts val="1100"/>
              <a:buFont typeface="Arial"/>
              <a:buNone/>
            </a:pPr>
            <a:r>
              <a:rPr lang="en-CA" sz="3300"/>
              <a:t>Opening the discussion </a:t>
            </a:r>
          </a:p>
          <a:p>
            <a:pPr indent="-69850" lvl="0" marL="0" rtl="0">
              <a:spcBef>
                <a:spcPts val="0"/>
              </a:spcBef>
              <a:buClr>
                <a:schemeClr val="dk1"/>
              </a:buClr>
              <a:buSzPts val="1100"/>
              <a:buFont typeface="Arial"/>
              <a:buNone/>
            </a:pPr>
            <a:r>
              <a:t/>
            </a:r>
            <a:endParaRPr sz="3300"/>
          </a:p>
          <a:p>
            <a:pPr indent="-69850" lvl="0" marL="0" rtl="0">
              <a:spcBef>
                <a:spcPts val="0"/>
              </a:spcBef>
              <a:buClr>
                <a:schemeClr val="dk1"/>
              </a:buClr>
              <a:buSzPts val="1100"/>
              <a:buFont typeface="Arial"/>
              <a:buNone/>
            </a:pPr>
            <a:r>
              <a:rPr lang="en-CA" sz="3300"/>
              <a:t>Discussant: </a:t>
            </a:r>
          </a:p>
          <a:p>
            <a:pPr indent="-69850" lvl="0" marL="0" rtl="0">
              <a:spcBef>
                <a:spcPts val="0"/>
              </a:spcBef>
              <a:buClr>
                <a:schemeClr val="dk1"/>
              </a:buClr>
              <a:buSzPts val="1100"/>
              <a:buFont typeface="Arial"/>
              <a:buNone/>
            </a:pPr>
            <a:r>
              <a:rPr b="1" i="1" lang="en-CA" sz="3300"/>
              <a:t>Heather Lotherington</a:t>
            </a:r>
          </a:p>
          <a:p>
            <a:pPr indent="-69850" lvl="0" marL="0" rtl="0">
              <a:spcBef>
                <a:spcPts val="0"/>
              </a:spcBef>
              <a:buClr>
                <a:schemeClr val="dk1"/>
              </a:buClr>
              <a:buSzPts val="1100"/>
              <a:buFont typeface="Arial"/>
              <a:buNone/>
            </a:pPr>
            <a:r>
              <a:rPr lang="en-CA" sz="3000"/>
              <a:t>York University</a:t>
            </a:r>
            <a:r>
              <a:rPr i="1" lang="en-CA" sz="3300"/>
              <a:t> </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38" name="Shape 538"/>
        <p:cNvGrpSpPr/>
        <p:nvPr/>
      </p:nvGrpSpPr>
      <p:grpSpPr>
        <a:xfrm>
          <a:off x="0" y="0"/>
          <a:ext cx="0" cy="0"/>
          <a:chOff x="0" y="0"/>
          <a:chExt cx="0" cy="0"/>
        </a:xfrm>
      </p:grpSpPr>
      <p:sp>
        <p:nvSpPr>
          <p:cNvPr id="539" name="Shape 539"/>
          <p:cNvSpPr txBox="1"/>
          <p:nvPr>
            <p:ph idx="1" type="body"/>
          </p:nvPr>
        </p:nvSpPr>
        <p:spPr>
          <a:xfrm>
            <a:off x="1784948" y="374650"/>
            <a:ext cx="4964400" cy="4394098"/>
          </a:xfrm>
          <a:prstGeom prst="rect">
            <a:avLst/>
          </a:prstGeom>
          <a:noFill/>
          <a:ln>
            <a:noFill/>
          </a:ln>
        </p:spPr>
        <p:txBody>
          <a:bodyPr anchorCtr="0" anchor="t" bIns="68575" lIns="68575" rIns="68575" wrap="square" tIns="68575">
            <a:noAutofit/>
          </a:bodyPr>
          <a:lstStyle/>
          <a:p>
            <a:pPr indent="0" lvl="0" marL="0" marR="0" rtl="0" algn="l">
              <a:lnSpc>
                <a:spcPct val="100000"/>
              </a:lnSpc>
              <a:spcBef>
                <a:spcPts val="0"/>
              </a:spcBef>
              <a:spcAft>
                <a:spcPts val="0"/>
              </a:spcAft>
              <a:buClr>
                <a:srgbClr val="00B050"/>
              </a:buClr>
              <a:buFont typeface="Arial"/>
              <a:buNone/>
            </a:pPr>
            <a:r>
              <a:rPr b="1" i="1" lang="en-CA" sz="2400" u="none" cap="none" strike="noStrike">
                <a:solidFill>
                  <a:schemeClr val="dk1"/>
                </a:solidFill>
                <a:latin typeface="Calibri"/>
                <a:ea typeface="Calibri"/>
                <a:cs typeface="Calibri"/>
                <a:sym typeface="Calibri"/>
              </a:rPr>
              <a:t>Participating</a:t>
            </a:r>
            <a:r>
              <a:rPr b="1" i="1" lang="en-CA" sz="2400" u="none" cap="none" strike="noStrike">
                <a:solidFill>
                  <a:schemeClr val="dk1"/>
                </a:solidFill>
                <a:latin typeface="Calibri"/>
                <a:ea typeface="Calibri"/>
                <a:cs typeface="Calibri"/>
                <a:sym typeface="Calibri"/>
              </a:rPr>
              <a:t> Institutions </a:t>
            </a:r>
          </a:p>
          <a:p>
            <a:pPr indent="0" lvl="0" marL="0" marR="0" rtl="0" algn="l">
              <a:lnSpc>
                <a:spcPct val="100000"/>
              </a:lnSpc>
              <a:spcBef>
                <a:spcPts val="0"/>
              </a:spcBef>
              <a:spcAft>
                <a:spcPts val="0"/>
              </a:spcAft>
              <a:buClr>
                <a:schemeClr val="dk1"/>
              </a:buClr>
              <a:buFont typeface="Arial"/>
              <a:buNone/>
            </a:pPr>
            <a:r>
              <a:t/>
            </a:r>
            <a:endParaRPr b="0" i="1" sz="2400" u="none" cap="none" strike="noStrike">
              <a:solidFill>
                <a:srgbClr val="0070C0"/>
              </a:solidFill>
              <a:latin typeface="Calibri"/>
              <a:ea typeface="Calibri"/>
              <a:cs typeface="Calibri"/>
              <a:sym typeface="Calibri"/>
            </a:endParaRPr>
          </a:p>
        </p:txBody>
      </p:sp>
      <p:pic>
        <p:nvPicPr>
          <p:cNvPr id="540" name="Shape 540"/>
          <p:cNvPicPr preferRelativeResize="0"/>
          <p:nvPr/>
        </p:nvPicPr>
        <p:blipFill rotWithShape="1">
          <a:blip r:embed="rId3">
            <a:alphaModFix/>
          </a:blip>
          <a:srcRect b="0" l="0" r="0" t="0"/>
          <a:stretch/>
        </p:blipFill>
        <p:spPr>
          <a:xfrm>
            <a:off x="5237171" y="1176783"/>
            <a:ext cx="1598999" cy="696599"/>
          </a:xfrm>
          <a:prstGeom prst="rect">
            <a:avLst/>
          </a:prstGeom>
          <a:noFill/>
          <a:ln>
            <a:noFill/>
          </a:ln>
        </p:spPr>
      </p:pic>
      <p:pic>
        <p:nvPicPr>
          <p:cNvPr descr="Screen Shot 2016-11-03 at 5.06.57 PM.png" id="541" name="Shape 541"/>
          <p:cNvPicPr preferRelativeResize="0"/>
          <p:nvPr/>
        </p:nvPicPr>
        <p:blipFill rotWithShape="1">
          <a:blip r:embed="rId4">
            <a:alphaModFix/>
          </a:blip>
          <a:srcRect b="0" l="0" r="0" t="0"/>
          <a:stretch/>
        </p:blipFill>
        <p:spPr>
          <a:xfrm>
            <a:off x="581922" y="1004253"/>
            <a:ext cx="1789499" cy="1326898"/>
          </a:xfrm>
          <a:prstGeom prst="rect">
            <a:avLst/>
          </a:prstGeom>
          <a:noFill/>
          <a:ln>
            <a:noFill/>
          </a:ln>
        </p:spPr>
      </p:pic>
      <p:pic>
        <p:nvPicPr>
          <p:cNvPr id="542" name="Shape 542"/>
          <p:cNvPicPr preferRelativeResize="0"/>
          <p:nvPr/>
        </p:nvPicPr>
        <p:blipFill rotWithShape="1">
          <a:blip r:embed="rId5">
            <a:alphaModFix/>
          </a:blip>
          <a:srcRect b="0" l="0" r="0" t="0"/>
          <a:stretch/>
        </p:blipFill>
        <p:spPr>
          <a:xfrm>
            <a:off x="3512700" y="4159723"/>
            <a:ext cx="866697" cy="866697"/>
          </a:xfrm>
          <a:prstGeom prst="rect">
            <a:avLst/>
          </a:prstGeom>
          <a:noFill/>
          <a:ln>
            <a:noFill/>
          </a:ln>
        </p:spPr>
      </p:pic>
      <p:pic>
        <p:nvPicPr>
          <p:cNvPr id="543" name="Shape 543"/>
          <p:cNvPicPr preferRelativeResize="0"/>
          <p:nvPr/>
        </p:nvPicPr>
        <p:blipFill rotWithShape="1">
          <a:blip r:embed="rId6">
            <a:alphaModFix/>
          </a:blip>
          <a:srcRect b="0" l="0" r="0" t="0"/>
          <a:stretch/>
        </p:blipFill>
        <p:spPr>
          <a:xfrm>
            <a:off x="3048608" y="2093708"/>
            <a:ext cx="1449000" cy="956097"/>
          </a:xfrm>
          <a:prstGeom prst="rect">
            <a:avLst/>
          </a:prstGeom>
          <a:noFill/>
          <a:ln>
            <a:noFill/>
          </a:ln>
        </p:spPr>
      </p:pic>
      <p:pic>
        <p:nvPicPr>
          <p:cNvPr descr="Screen Shot 2016-11-03 at 5.05.11 PM.png" id="544" name="Shape 544"/>
          <p:cNvPicPr preferRelativeResize="0"/>
          <p:nvPr/>
        </p:nvPicPr>
        <p:blipFill rotWithShape="1">
          <a:blip r:embed="rId7">
            <a:alphaModFix/>
          </a:blip>
          <a:srcRect b="0" l="0" r="0" t="0"/>
          <a:stretch/>
        </p:blipFill>
        <p:spPr>
          <a:xfrm>
            <a:off x="7225550" y="2223449"/>
            <a:ext cx="1299900" cy="696600"/>
          </a:xfrm>
          <a:prstGeom prst="rect">
            <a:avLst/>
          </a:prstGeom>
          <a:noFill/>
          <a:ln>
            <a:noFill/>
          </a:ln>
        </p:spPr>
      </p:pic>
      <p:pic>
        <p:nvPicPr>
          <p:cNvPr id="545" name="Shape 545"/>
          <p:cNvPicPr preferRelativeResize="0"/>
          <p:nvPr/>
        </p:nvPicPr>
        <p:blipFill rotWithShape="1">
          <a:blip r:embed="rId8">
            <a:alphaModFix/>
          </a:blip>
          <a:srcRect b="0" l="0" r="0" t="0"/>
          <a:stretch/>
        </p:blipFill>
        <p:spPr>
          <a:xfrm>
            <a:off x="724437" y="3135775"/>
            <a:ext cx="2168098" cy="696599"/>
          </a:xfrm>
          <a:prstGeom prst="rect">
            <a:avLst/>
          </a:prstGeom>
          <a:noFill/>
          <a:ln>
            <a:noFill/>
          </a:ln>
        </p:spPr>
      </p:pic>
      <p:pic>
        <p:nvPicPr>
          <p:cNvPr id="546" name="Shape 546"/>
          <p:cNvPicPr preferRelativeResize="0"/>
          <p:nvPr/>
        </p:nvPicPr>
        <p:blipFill rotWithShape="1">
          <a:blip r:embed="rId9">
            <a:alphaModFix/>
          </a:blip>
          <a:srcRect b="0" l="0" r="0" t="0"/>
          <a:stretch/>
        </p:blipFill>
        <p:spPr>
          <a:xfrm>
            <a:off x="6062775" y="3567075"/>
            <a:ext cx="773400" cy="956100"/>
          </a:xfrm>
          <a:prstGeom prst="rect">
            <a:avLst/>
          </a:prstGeom>
          <a:noFill/>
          <a:ln>
            <a:noFill/>
          </a:ln>
        </p:spPr>
      </p:pic>
      <p:pic>
        <p:nvPicPr>
          <p:cNvPr descr="Screen Shot 2015-09-17 at 5.03.26 PM.png" id="547" name="Shape 547"/>
          <p:cNvPicPr preferRelativeResize="0"/>
          <p:nvPr/>
        </p:nvPicPr>
        <p:blipFill rotWithShape="1">
          <a:blip r:embed="rId10">
            <a:alphaModFix/>
          </a:blip>
          <a:srcRect b="0" l="0" r="0" t="0"/>
          <a:stretch/>
        </p:blipFill>
        <p:spPr>
          <a:xfrm>
            <a:off x="1197950" y="4288423"/>
            <a:ext cx="1449000" cy="6092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1" name="Shape 551"/>
        <p:cNvGrpSpPr/>
        <p:nvPr/>
      </p:nvGrpSpPr>
      <p:grpSpPr>
        <a:xfrm>
          <a:off x="0" y="0"/>
          <a:ext cx="0" cy="0"/>
          <a:chOff x="0" y="0"/>
          <a:chExt cx="0" cy="0"/>
        </a:xfrm>
      </p:grpSpPr>
      <p:pic>
        <p:nvPicPr>
          <p:cNvPr id="552" name="Shape 552"/>
          <p:cNvPicPr preferRelativeResize="0"/>
          <p:nvPr/>
        </p:nvPicPr>
        <p:blipFill rotWithShape="1">
          <a:blip r:embed="rId3">
            <a:alphaModFix/>
          </a:blip>
          <a:srcRect b="0" l="0" r="0" t="0"/>
          <a:stretch/>
        </p:blipFill>
        <p:spPr>
          <a:xfrm>
            <a:off x="67500" y="-962568"/>
            <a:ext cx="4461000" cy="2886600"/>
          </a:xfrm>
          <a:prstGeom prst="rect">
            <a:avLst/>
          </a:prstGeom>
          <a:noFill/>
          <a:ln>
            <a:noFill/>
          </a:ln>
        </p:spPr>
      </p:pic>
      <p:sp>
        <p:nvSpPr>
          <p:cNvPr id="553" name="Shape 553"/>
          <p:cNvSpPr txBox="1"/>
          <p:nvPr>
            <p:ph type="title"/>
          </p:nvPr>
        </p:nvSpPr>
        <p:spPr>
          <a:xfrm>
            <a:off x="628656" y="1002854"/>
            <a:ext cx="7886700" cy="673800"/>
          </a:xfrm>
          <a:prstGeom prst="rect">
            <a:avLst/>
          </a:prstGeom>
          <a:noFill/>
          <a:ln>
            <a:noFill/>
          </a:ln>
        </p:spPr>
        <p:txBody>
          <a:bodyPr anchorCtr="0" anchor="ctr" bIns="91425" lIns="91425" rIns="91425" wrap="square" tIns="91425">
            <a:noAutofit/>
          </a:bodyPr>
          <a:lstStyle/>
          <a:p>
            <a:pPr indent="0" lvl="0" marL="0" rtl="0">
              <a:spcBef>
                <a:spcPts val="0"/>
              </a:spcBef>
              <a:buClr>
                <a:schemeClr val="dk1"/>
              </a:buClr>
              <a:buFont typeface="Arial"/>
              <a:buNone/>
            </a:pPr>
            <a:r>
              <a:rPr b="1" i="1" lang="en-CA" sz="2400"/>
              <a:t>Additional Partners </a:t>
            </a:r>
          </a:p>
          <a:p>
            <a:pPr indent="0" lvl="0" marL="0" marR="0" rtl="0" algn="l">
              <a:lnSpc>
                <a:spcPct val="90000"/>
              </a:lnSpc>
              <a:spcBef>
                <a:spcPts val="0"/>
              </a:spcBef>
              <a:spcAft>
                <a:spcPts val="0"/>
              </a:spcAft>
              <a:buClr>
                <a:schemeClr val="dk1"/>
              </a:buClr>
              <a:buFont typeface="Calibri"/>
              <a:buNone/>
            </a:pPr>
            <a:r>
              <a:t/>
            </a:r>
            <a:endParaRPr sz="2400"/>
          </a:p>
        </p:txBody>
      </p:sp>
      <p:sp>
        <p:nvSpPr>
          <p:cNvPr id="554" name="Shape 554"/>
          <p:cNvSpPr txBox="1"/>
          <p:nvPr>
            <p:ph idx="1" type="body"/>
          </p:nvPr>
        </p:nvSpPr>
        <p:spPr>
          <a:xfrm>
            <a:off x="391850" y="904125"/>
            <a:ext cx="7886700" cy="1766700"/>
          </a:xfrm>
          <a:prstGeom prst="rect">
            <a:avLst/>
          </a:prstGeom>
          <a:noFill/>
          <a:ln>
            <a:noFill/>
          </a:ln>
        </p:spPr>
        <p:txBody>
          <a:bodyPr anchorCtr="0" anchor="t" bIns="91425" lIns="91425" rIns="91425" wrap="square" tIns="91425">
            <a:noAutofit/>
          </a:bodyPr>
          <a:lstStyle/>
          <a:p>
            <a:pPr indent="0" lvl="0" marL="0" marR="0" rtl="0" algn="l">
              <a:lnSpc>
                <a:spcPct val="90000"/>
              </a:lnSpc>
              <a:spcBef>
                <a:spcPts val="800"/>
              </a:spcBef>
              <a:spcAft>
                <a:spcPts val="0"/>
              </a:spcAft>
              <a:buNone/>
            </a:pPr>
            <a:r>
              <a:t/>
            </a:r>
            <a:endParaRPr/>
          </a:p>
          <a:p>
            <a:pPr indent="-355600" lvl="0" marL="457200" marR="0" rtl="0" algn="l">
              <a:lnSpc>
                <a:spcPct val="90000"/>
              </a:lnSpc>
              <a:spcBef>
                <a:spcPts val="800"/>
              </a:spcBef>
              <a:spcAft>
                <a:spcPts val="0"/>
              </a:spcAft>
              <a:buClr>
                <a:schemeClr val="dk1"/>
              </a:buClr>
              <a:buSzPts val="2000"/>
              <a:buFont typeface="Calibri"/>
              <a:buChar char="•"/>
            </a:pPr>
            <a:r>
              <a:rPr b="0" i="0" lang="en-CA" sz="2000" u="none" cap="none" strike="noStrike">
                <a:solidFill>
                  <a:schemeClr val="dk1"/>
                </a:solidFill>
                <a:latin typeface="Calibri"/>
                <a:ea typeface="Calibri"/>
                <a:cs typeface="Calibri"/>
                <a:sym typeface="Calibri"/>
              </a:rPr>
              <a:t>Department of Indigenous Studies, University of Sudbury</a:t>
            </a:r>
          </a:p>
          <a:p>
            <a:pPr indent="-355600" lvl="0" marL="457200" marR="0" rtl="0" algn="l">
              <a:lnSpc>
                <a:spcPct val="90000"/>
              </a:lnSpc>
              <a:spcBef>
                <a:spcPts val="0"/>
              </a:spcBef>
              <a:spcAft>
                <a:spcPts val="0"/>
              </a:spcAft>
              <a:buClr>
                <a:schemeClr val="dk1"/>
              </a:buClr>
              <a:buSzPts val="2000"/>
              <a:buFont typeface="Calibri"/>
              <a:buChar char="•"/>
            </a:pPr>
            <a:r>
              <a:rPr lang="en-CA" sz="2000"/>
              <a:t>Educators in Alberta</a:t>
            </a:r>
            <a:r>
              <a:rPr b="0" i="0" lang="en-CA" sz="2000" u="none" cap="none" strike="noStrike">
                <a:solidFill>
                  <a:schemeClr val="dk1"/>
                </a:solidFill>
                <a:latin typeface="Calibri"/>
                <a:ea typeface="Calibri"/>
                <a:cs typeface="Calibri"/>
                <a:sym typeface="Calibri"/>
              </a:rPr>
              <a:t> (Blackfoot and Cree Language and Culture 	provincial K-12 programs) </a:t>
            </a:r>
          </a:p>
        </p:txBody>
      </p:sp>
      <p:pic>
        <p:nvPicPr>
          <p:cNvPr id="555" name="Shape 555"/>
          <p:cNvPicPr preferRelativeResize="0"/>
          <p:nvPr/>
        </p:nvPicPr>
        <p:blipFill rotWithShape="1">
          <a:blip r:embed="rId4">
            <a:alphaModFix/>
          </a:blip>
          <a:srcRect b="0" l="0" r="0" t="0"/>
          <a:stretch/>
        </p:blipFill>
        <p:spPr>
          <a:xfrm>
            <a:off x="193950" y="3013875"/>
            <a:ext cx="8756100" cy="1817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60" name="Shape 560"/>
        <p:cNvGrpSpPr/>
        <p:nvPr/>
      </p:nvGrpSpPr>
      <p:grpSpPr>
        <a:xfrm>
          <a:off x="0" y="0"/>
          <a:ext cx="0" cy="0"/>
          <a:chOff x="0" y="0"/>
          <a:chExt cx="0" cy="0"/>
        </a:xfrm>
      </p:grpSpPr>
      <p:sp>
        <p:nvSpPr>
          <p:cNvPr id="561" name="Shape 561"/>
          <p:cNvSpPr/>
          <p:nvPr/>
        </p:nvSpPr>
        <p:spPr>
          <a:xfrm>
            <a:off x="2078630" y="1116241"/>
            <a:ext cx="2684702" cy="2527301"/>
          </a:xfrm>
          <a:prstGeom prst="ellipse">
            <a:avLst/>
          </a:prstGeom>
          <a:solidFill>
            <a:schemeClr val="accent4"/>
          </a:solidFill>
          <a:ln>
            <a:noFill/>
          </a:ln>
          <a:effectLst>
            <a:outerShdw blurRad="39999" rotWithShape="0" dir="5400000" dist="23000">
              <a:srgbClr val="000000">
                <a:alpha val="32549"/>
              </a:srgbClr>
            </a:outerShdw>
          </a:effectLst>
        </p:spPr>
        <p:txBody>
          <a:bodyPr anchorCtr="0" anchor="ctr" bIns="45700" lIns="91425" rIns="91425" wrap="square" tIns="45700">
            <a:noAutofit/>
          </a:bodyPr>
          <a:lstStyle/>
          <a:p>
            <a:pPr indent="0" lvl="0" marL="0" marR="0" rtl="0" algn="l">
              <a:lnSpc>
                <a:spcPct val="100000"/>
              </a:lnSpc>
              <a:spcBef>
                <a:spcPts val="0"/>
              </a:spcBef>
              <a:spcAft>
                <a:spcPts val="0"/>
              </a:spcAft>
              <a:buClr>
                <a:schemeClr val="lt1"/>
              </a:buClr>
              <a:buFont typeface="Arial"/>
              <a:buNone/>
            </a:pPr>
            <a:r>
              <a:t/>
            </a:r>
            <a:endParaRPr b="0" i="0" sz="4500" u="none" cap="none" strike="noStrike">
              <a:solidFill>
                <a:schemeClr val="lt1"/>
              </a:solidFill>
              <a:latin typeface="Arial"/>
              <a:ea typeface="Arial"/>
              <a:cs typeface="Arial"/>
              <a:sym typeface="Arial"/>
            </a:endParaRPr>
          </a:p>
        </p:txBody>
      </p:sp>
      <p:sp>
        <p:nvSpPr>
          <p:cNvPr id="562" name="Shape 562"/>
          <p:cNvSpPr/>
          <p:nvPr/>
        </p:nvSpPr>
        <p:spPr>
          <a:xfrm>
            <a:off x="3282378" y="2109975"/>
            <a:ext cx="2682825" cy="2624667"/>
          </a:xfrm>
          <a:prstGeom prst="ellipse">
            <a:avLst/>
          </a:prstGeom>
          <a:solidFill>
            <a:srgbClr val="8DA9DB"/>
          </a:solidFill>
          <a:ln>
            <a:noFill/>
          </a:ln>
          <a:effectLst>
            <a:outerShdw blurRad="39999" rotWithShape="0" dir="5400000" dist="23000">
              <a:srgbClr val="000000">
                <a:alpha val="32549"/>
              </a:srgbClr>
            </a:outerShdw>
          </a:effectLst>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Font typeface="Arial"/>
              <a:buNone/>
            </a:pPr>
            <a:r>
              <a:t/>
            </a:r>
            <a:endParaRPr b="0" i="0" sz="4500" u="none" cap="none" strike="noStrike">
              <a:solidFill>
                <a:schemeClr val="lt1"/>
              </a:solidFill>
              <a:latin typeface="Arial"/>
              <a:ea typeface="Arial"/>
              <a:cs typeface="Arial"/>
              <a:sym typeface="Arial"/>
            </a:endParaRPr>
          </a:p>
        </p:txBody>
      </p:sp>
      <p:sp>
        <p:nvSpPr>
          <p:cNvPr id="563" name="Shape 563"/>
          <p:cNvSpPr txBox="1"/>
          <p:nvPr/>
        </p:nvSpPr>
        <p:spPr>
          <a:xfrm>
            <a:off x="2348608" y="1932115"/>
            <a:ext cx="2201465" cy="1223412"/>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Font typeface="Arial"/>
              <a:buNone/>
            </a:pPr>
            <a:r>
              <a:rPr b="0" i="0" lang="en-CA" sz="1050" u="none" cap="none" strike="noStrike">
                <a:solidFill>
                  <a:schemeClr val="dk1"/>
                </a:solidFill>
                <a:latin typeface="Century Gothic"/>
                <a:ea typeface="Century Gothic"/>
                <a:cs typeface="Century Gothic"/>
                <a:sym typeface="Century Gothic"/>
              </a:rPr>
              <a:t>University of Toronto</a:t>
            </a:r>
          </a:p>
          <a:p>
            <a:pPr indent="0" lvl="0" marL="0" marR="0" rtl="0" algn="ctr">
              <a:lnSpc>
                <a:spcPct val="100000"/>
              </a:lnSpc>
              <a:spcBef>
                <a:spcPts val="0"/>
              </a:spcBef>
              <a:spcAft>
                <a:spcPts val="0"/>
              </a:spcAft>
              <a:buClr>
                <a:schemeClr val="dk1"/>
              </a:buClr>
              <a:buFont typeface="Arial"/>
              <a:buNone/>
            </a:pPr>
            <a:r>
              <a:rPr b="0" i="0" lang="en-CA" sz="1050" u="none" cap="none" strike="noStrike">
                <a:solidFill>
                  <a:schemeClr val="dk1"/>
                </a:solidFill>
                <a:latin typeface="Century Gothic"/>
                <a:ea typeface="Century Gothic"/>
                <a:cs typeface="Century Gothic"/>
                <a:sym typeface="Century Gothic"/>
              </a:rPr>
              <a:t>York University</a:t>
            </a:r>
          </a:p>
          <a:p>
            <a:pPr indent="0" lvl="0" marL="0" marR="0" rtl="0" algn="ctr">
              <a:lnSpc>
                <a:spcPct val="100000"/>
              </a:lnSpc>
              <a:spcBef>
                <a:spcPts val="0"/>
              </a:spcBef>
              <a:spcAft>
                <a:spcPts val="0"/>
              </a:spcAft>
              <a:buClr>
                <a:schemeClr val="dk1"/>
              </a:buClr>
              <a:buFont typeface="Arial"/>
              <a:buNone/>
            </a:pPr>
            <a:r>
              <a:rPr b="0" i="0" lang="en-CA" sz="1050" u="none" cap="none" strike="noStrike">
                <a:solidFill>
                  <a:schemeClr val="dk1"/>
                </a:solidFill>
                <a:latin typeface="Century Gothic"/>
                <a:ea typeface="Century Gothic"/>
                <a:cs typeface="Century Gothic"/>
                <a:sym typeface="Century Gothic"/>
              </a:rPr>
              <a:t>University of Ottawa</a:t>
            </a:r>
          </a:p>
          <a:p>
            <a:pPr indent="0" lvl="0" marL="0" marR="0" rtl="0" algn="ctr">
              <a:lnSpc>
                <a:spcPct val="100000"/>
              </a:lnSpc>
              <a:spcBef>
                <a:spcPts val="0"/>
              </a:spcBef>
              <a:spcAft>
                <a:spcPts val="0"/>
              </a:spcAft>
              <a:buClr>
                <a:schemeClr val="dk1"/>
              </a:buClr>
              <a:buFont typeface="Arial"/>
              <a:buNone/>
            </a:pPr>
            <a:r>
              <a:rPr b="0" i="0" lang="en-CA" sz="1050" u="none" cap="none" strike="noStrike">
                <a:solidFill>
                  <a:schemeClr val="dk1"/>
                </a:solidFill>
                <a:latin typeface="Century Gothic"/>
                <a:ea typeface="Century Gothic"/>
                <a:cs typeface="Century Gothic"/>
                <a:sym typeface="Century Gothic"/>
              </a:rPr>
              <a:t>University of Toronto Schools</a:t>
            </a:r>
          </a:p>
          <a:p>
            <a:pPr indent="0" lvl="0" marL="0" marR="0" rtl="0" algn="ctr">
              <a:lnSpc>
                <a:spcPct val="100000"/>
              </a:lnSpc>
              <a:spcBef>
                <a:spcPts val="0"/>
              </a:spcBef>
              <a:spcAft>
                <a:spcPts val="0"/>
              </a:spcAft>
              <a:buClr>
                <a:schemeClr val="dk1"/>
              </a:buClr>
              <a:buFont typeface="Arial"/>
              <a:buNone/>
            </a:pPr>
            <a:r>
              <a:rPr b="0" i="0" lang="en-CA" sz="1050" u="none" cap="none" strike="noStrike">
                <a:solidFill>
                  <a:schemeClr val="dk1"/>
                </a:solidFill>
                <a:latin typeface="Century Gothic"/>
                <a:ea typeface="Century Gothic"/>
                <a:cs typeface="Century Gothic"/>
                <a:sym typeface="Century Gothic"/>
              </a:rPr>
              <a:t>University of New Brunswick</a:t>
            </a:r>
          </a:p>
          <a:p>
            <a:pPr indent="0" lvl="0" marL="0" marR="0" rtl="0" algn="ctr">
              <a:lnSpc>
                <a:spcPct val="100000"/>
              </a:lnSpc>
              <a:spcBef>
                <a:spcPts val="0"/>
              </a:spcBef>
              <a:spcAft>
                <a:spcPts val="0"/>
              </a:spcAft>
              <a:buClr>
                <a:schemeClr val="dk1"/>
              </a:buClr>
              <a:buFont typeface="Arial"/>
              <a:buNone/>
            </a:pPr>
            <a:r>
              <a:rPr b="0" i="0" lang="en-CA" sz="1050" u="none" cap="none" strike="noStrike">
                <a:solidFill>
                  <a:schemeClr val="dk1"/>
                </a:solidFill>
                <a:latin typeface="Century Gothic"/>
                <a:ea typeface="Century Gothic"/>
                <a:cs typeface="Century Gothic"/>
                <a:sym typeface="Century Gothic"/>
              </a:rPr>
              <a:t>M’Chigeeng First Nation</a:t>
            </a:r>
          </a:p>
          <a:p>
            <a:pPr indent="0" lvl="0" marL="0" marR="0" rtl="0" algn="ctr">
              <a:lnSpc>
                <a:spcPct val="100000"/>
              </a:lnSpc>
              <a:spcBef>
                <a:spcPts val="0"/>
              </a:spcBef>
              <a:spcAft>
                <a:spcPts val="0"/>
              </a:spcAft>
              <a:buClr>
                <a:schemeClr val="dk1"/>
              </a:buClr>
              <a:buFont typeface="Arial"/>
              <a:buNone/>
            </a:pPr>
            <a:r>
              <a:rPr b="0" i="0" lang="en-CA" sz="1050" u="none" cap="none" strike="noStrike">
                <a:solidFill>
                  <a:schemeClr val="dk1"/>
                </a:solidFill>
                <a:latin typeface="Century Gothic"/>
                <a:ea typeface="Century Gothic"/>
                <a:cs typeface="Century Gothic"/>
                <a:sym typeface="Century Gothic"/>
              </a:rPr>
              <a:t>IISLE – Edmonton</a:t>
            </a:r>
            <a:r>
              <a:rPr b="0" i="1" lang="en-CA" sz="1050" u="none" cap="none" strike="noStrike">
                <a:solidFill>
                  <a:schemeClr val="dk1"/>
                </a:solidFill>
                <a:latin typeface="Century Gothic"/>
                <a:ea typeface="Century Gothic"/>
                <a:cs typeface="Century Gothic"/>
                <a:sym typeface="Century Gothic"/>
              </a:rPr>
              <a:t> </a:t>
            </a:r>
          </a:p>
        </p:txBody>
      </p:sp>
      <p:sp>
        <p:nvSpPr>
          <p:cNvPr id="564" name="Shape 564"/>
          <p:cNvSpPr/>
          <p:nvPr/>
        </p:nvSpPr>
        <p:spPr>
          <a:xfrm>
            <a:off x="4495794" y="1114700"/>
            <a:ext cx="2534659" cy="2527301"/>
          </a:xfrm>
          <a:prstGeom prst="ellipse">
            <a:avLst/>
          </a:prstGeom>
          <a:solidFill>
            <a:srgbClr val="F4B081"/>
          </a:solid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chemeClr val="lt1"/>
              </a:buClr>
              <a:buFont typeface="Arial"/>
              <a:buNone/>
            </a:pPr>
            <a:r>
              <a:t/>
            </a:r>
            <a:endParaRPr b="0" i="0" sz="4050" u="none" cap="none" strike="noStrike">
              <a:solidFill>
                <a:schemeClr val="lt1"/>
              </a:solidFill>
              <a:latin typeface="Arial"/>
              <a:ea typeface="Arial"/>
              <a:cs typeface="Arial"/>
              <a:sym typeface="Arial"/>
            </a:endParaRPr>
          </a:p>
        </p:txBody>
      </p:sp>
      <p:sp>
        <p:nvSpPr>
          <p:cNvPr id="565" name="Shape 565"/>
          <p:cNvSpPr txBox="1"/>
          <p:nvPr/>
        </p:nvSpPr>
        <p:spPr>
          <a:xfrm>
            <a:off x="5345378" y="1470450"/>
            <a:ext cx="835486" cy="461664"/>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Font typeface="Arial"/>
              <a:buNone/>
            </a:pPr>
            <a:r>
              <a:rPr b="1" i="0" lang="en-CA" sz="2400" u="none" cap="none" strike="noStrike">
                <a:solidFill>
                  <a:schemeClr val="dk1"/>
                </a:solidFill>
                <a:latin typeface="Arial"/>
                <a:ea typeface="Arial"/>
                <a:cs typeface="Arial"/>
                <a:sym typeface="Arial"/>
              </a:rPr>
              <a:t>USA</a:t>
            </a:r>
          </a:p>
        </p:txBody>
      </p:sp>
      <p:sp>
        <p:nvSpPr>
          <p:cNvPr id="566" name="Shape 566"/>
          <p:cNvSpPr txBox="1"/>
          <p:nvPr/>
        </p:nvSpPr>
        <p:spPr>
          <a:xfrm>
            <a:off x="4041810" y="3483769"/>
            <a:ext cx="1194557" cy="461664"/>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Font typeface="Arial"/>
              <a:buNone/>
            </a:pPr>
            <a:r>
              <a:rPr b="1" i="0" lang="en-CA" sz="2400" u="none" cap="none" strike="noStrike">
                <a:solidFill>
                  <a:schemeClr val="dk1"/>
                </a:solidFill>
                <a:latin typeface="Arial"/>
                <a:ea typeface="Arial"/>
                <a:cs typeface="Arial"/>
                <a:sym typeface="Arial"/>
              </a:rPr>
              <a:t>France</a:t>
            </a:r>
          </a:p>
        </p:txBody>
      </p:sp>
      <p:sp>
        <p:nvSpPr>
          <p:cNvPr id="567" name="Shape 567"/>
          <p:cNvSpPr txBox="1"/>
          <p:nvPr/>
        </p:nvSpPr>
        <p:spPr>
          <a:xfrm>
            <a:off x="2772406" y="1452003"/>
            <a:ext cx="1297149" cy="461664"/>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Font typeface="Arial"/>
              <a:buNone/>
            </a:pPr>
            <a:r>
              <a:rPr b="1" i="0" lang="en-CA" sz="2400" u="none" cap="none" strike="noStrike">
                <a:solidFill>
                  <a:schemeClr val="dk1"/>
                </a:solidFill>
                <a:latin typeface="Arial"/>
                <a:ea typeface="Arial"/>
                <a:cs typeface="Arial"/>
                <a:sym typeface="Arial"/>
              </a:rPr>
              <a:t>Canada</a:t>
            </a:r>
          </a:p>
        </p:txBody>
      </p:sp>
      <p:sp>
        <p:nvSpPr>
          <p:cNvPr id="568" name="Shape 568"/>
          <p:cNvSpPr txBox="1"/>
          <p:nvPr/>
        </p:nvSpPr>
        <p:spPr>
          <a:xfrm>
            <a:off x="5365728" y="2109975"/>
            <a:ext cx="1386916" cy="415498"/>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Font typeface="Arial"/>
              <a:buNone/>
            </a:pPr>
            <a:r>
              <a:rPr b="0" i="0" lang="en-CA" sz="1050" u="none" cap="none" strike="noStrike">
                <a:solidFill>
                  <a:schemeClr val="dk1"/>
                </a:solidFill>
                <a:latin typeface="Arial"/>
                <a:ea typeface="Arial"/>
                <a:cs typeface="Arial"/>
                <a:sym typeface="Arial"/>
              </a:rPr>
              <a:t>Middlebury College</a:t>
            </a:r>
          </a:p>
          <a:p>
            <a:pPr indent="0" lvl="0" marL="0" marR="0" rtl="0" algn="ctr">
              <a:lnSpc>
                <a:spcPct val="100000"/>
              </a:lnSpc>
              <a:spcBef>
                <a:spcPts val="0"/>
              </a:spcBef>
              <a:spcAft>
                <a:spcPts val="0"/>
              </a:spcAft>
              <a:buClr>
                <a:schemeClr val="dk1"/>
              </a:buClr>
              <a:buFont typeface="Arial"/>
              <a:buNone/>
            </a:pPr>
            <a:r>
              <a:t/>
            </a:r>
            <a:endParaRPr/>
          </a:p>
        </p:txBody>
      </p:sp>
      <p:sp>
        <p:nvSpPr>
          <p:cNvPr id="569" name="Shape 569"/>
          <p:cNvSpPr txBox="1"/>
          <p:nvPr/>
        </p:nvSpPr>
        <p:spPr>
          <a:xfrm>
            <a:off x="3731426" y="4035030"/>
            <a:ext cx="1784747" cy="415498"/>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Font typeface="Arial"/>
              <a:buNone/>
            </a:pPr>
            <a:r>
              <a:rPr b="0" i="0" lang="en-CA" sz="1050" u="none" cap="none" strike="noStrike">
                <a:solidFill>
                  <a:schemeClr val="dk1"/>
                </a:solidFill>
                <a:latin typeface="Century Gothic"/>
                <a:ea typeface="Century Gothic"/>
                <a:cs typeface="Century Gothic"/>
                <a:sym typeface="Century Gothic"/>
              </a:rPr>
              <a:t> Université Grenoble Alpes</a:t>
            </a:r>
          </a:p>
        </p:txBody>
      </p:sp>
      <p:sp>
        <p:nvSpPr>
          <p:cNvPr id="570" name="Shape 570"/>
          <p:cNvSpPr/>
          <p:nvPr/>
        </p:nvSpPr>
        <p:spPr>
          <a:xfrm>
            <a:off x="3953362" y="2009488"/>
            <a:ext cx="1702594" cy="1552575"/>
          </a:xfrm>
          <a:prstGeom prst="ellipse">
            <a:avLst/>
          </a:prstGeom>
          <a:solidFill>
            <a:srgbClr val="FFFFFF">
              <a:alpha val="45098"/>
            </a:srgbClr>
          </a:solidFill>
          <a:ln>
            <a:noFill/>
          </a:ln>
          <a:effectLst>
            <a:outerShdw blurRad="39999" rotWithShape="0" dir="5400000" dist="23000">
              <a:srgbClr val="000000">
                <a:alpha val="32549"/>
              </a:srgbClr>
            </a:outerShdw>
          </a:effectLst>
        </p:spPr>
        <p:txBody>
          <a:bodyPr anchorCtr="0" anchor="ctr" bIns="45700" lIns="91425" rIns="91425" wrap="square" tIns="45700">
            <a:noAutofit/>
          </a:bodyPr>
          <a:lstStyle/>
          <a:p>
            <a:pPr indent="0" lvl="0" marL="0" marR="0" rtl="0" algn="ctr">
              <a:lnSpc>
                <a:spcPct val="100000"/>
              </a:lnSpc>
              <a:spcBef>
                <a:spcPts val="0"/>
              </a:spcBef>
              <a:spcAft>
                <a:spcPts val="0"/>
              </a:spcAft>
              <a:buClr>
                <a:srgbClr val="2E75B5"/>
              </a:buClr>
              <a:buFont typeface="Arial"/>
              <a:buNone/>
            </a:pPr>
            <a:r>
              <a:t/>
            </a:r>
            <a:endParaRPr b="0" i="0" sz="1400" u="none" cap="none" strike="noStrike">
              <a:solidFill>
                <a:srgbClr val="000000"/>
              </a:solidFill>
              <a:latin typeface="Arial"/>
              <a:ea typeface="Arial"/>
              <a:cs typeface="Arial"/>
              <a:sym typeface="Arial"/>
            </a:endParaRPr>
          </a:p>
        </p:txBody>
      </p:sp>
      <p:sp>
        <p:nvSpPr>
          <p:cNvPr id="571" name="Shape 571"/>
          <p:cNvSpPr txBox="1"/>
          <p:nvPr>
            <p:ph type="title"/>
          </p:nvPr>
        </p:nvSpPr>
        <p:spPr>
          <a:xfrm>
            <a:off x="1296407" y="328808"/>
            <a:ext cx="6685498" cy="596699"/>
          </a:xfrm>
          <a:prstGeom prst="rect">
            <a:avLst/>
          </a:prstGeom>
          <a:noFill/>
          <a:ln>
            <a:noFill/>
          </a:ln>
        </p:spPr>
        <p:txBody>
          <a:bodyPr anchorCtr="0" anchor="ctr" bIns="68575" lIns="68575" rIns="68575" wrap="square" tIns="68575">
            <a:noAutofit/>
          </a:bodyPr>
          <a:lstStyle/>
          <a:p>
            <a:pPr indent="0" lvl="0" marL="0" marR="0" rtl="0" algn="l">
              <a:lnSpc>
                <a:spcPct val="90000"/>
              </a:lnSpc>
              <a:spcBef>
                <a:spcPts val="0"/>
              </a:spcBef>
              <a:spcAft>
                <a:spcPts val="0"/>
              </a:spcAft>
              <a:buClr>
                <a:schemeClr val="dk1"/>
              </a:buClr>
              <a:buFont typeface="Calibri"/>
              <a:buNone/>
            </a:pPr>
            <a:r>
              <a:rPr b="1" i="0" lang="en-CA" sz="3300" u="none" cap="none" strike="noStrike">
                <a:solidFill>
                  <a:schemeClr val="dk1"/>
                </a:solidFill>
                <a:latin typeface="Calibri"/>
                <a:ea typeface="Calibri"/>
                <a:cs typeface="Calibri"/>
                <a:sym typeface="Calibri"/>
              </a:rPr>
              <a:t>Partnership</a:t>
            </a:r>
            <a:r>
              <a:rPr b="0" i="0" lang="en-CA" sz="3300" u="none" cap="none" strike="noStrike">
                <a:solidFill>
                  <a:schemeClr val="dk1"/>
                </a:solidFill>
                <a:latin typeface="Calibri"/>
                <a:ea typeface="Calibri"/>
                <a:cs typeface="Calibri"/>
                <a:sym typeface="Calibri"/>
              </a:rPr>
              <a:t> </a:t>
            </a:r>
            <a:r>
              <a:rPr b="1" i="0" lang="en-CA" sz="3300" u="none" cap="none" strike="noStrike">
                <a:solidFill>
                  <a:schemeClr val="dk1"/>
                </a:solidFill>
                <a:latin typeface="Calibri"/>
                <a:ea typeface="Calibri"/>
                <a:cs typeface="Calibri"/>
                <a:sym typeface="Calibri"/>
              </a:rPr>
              <a:t>Project: Three Hubs</a:t>
            </a:r>
          </a:p>
        </p:txBody>
      </p:sp>
      <p:pic>
        <p:nvPicPr>
          <p:cNvPr descr="LINCDIRE-Logo-9.png" id="572" name="Shape 572"/>
          <p:cNvPicPr preferRelativeResize="0"/>
          <p:nvPr/>
        </p:nvPicPr>
        <p:blipFill rotWithShape="1">
          <a:blip r:embed="rId3">
            <a:alphaModFix/>
          </a:blip>
          <a:srcRect b="0" l="0" r="63722" t="0"/>
          <a:stretch/>
        </p:blipFill>
        <p:spPr>
          <a:xfrm>
            <a:off x="4256639" y="2519150"/>
            <a:ext cx="1126800" cy="50065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